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v" ContentType="video/x-ms-wm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8" r:id="rId2"/>
    <p:sldId id="289" r:id="rId3"/>
    <p:sldId id="291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rs Ege Rasmussen" initials="LER" lastIdx="2" clrIdx="0">
    <p:extLst>
      <p:ext uri="{19B8F6BF-5375-455C-9EA6-DF929625EA0E}">
        <p15:presenceInfo xmlns:p15="http://schemas.microsoft.com/office/powerpoint/2012/main" userId="Lars Ege Rasmus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19:55:31.980" idx="1">
    <p:pos x="4728" y="890"/>
    <p:text>Aortastenose. Svær LV hypertrofi. God pumpe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3-20T20:19:07.547" idx="2">
    <p:pos x="6279" y="1347"/>
    <p:text>Infarkt VSD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867FF-C69A-46B9-A73F-24D143FEC784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15545-3E8E-4B95-A7F9-BE70068B32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867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da-DK" dirty="0"/>
              <a:t>Svær aortastenose, venstre ventrikel </a:t>
            </a:r>
            <a:r>
              <a:rPr lang="da-DK" altLang="da-DK" dirty="0" err="1"/>
              <a:t>hypertrofi</a:t>
            </a:r>
            <a:r>
              <a:rPr lang="da-DK" altLang="da-DK" dirty="0"/>
              <a:t>, god pumpe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5DAE1-4DBC-4EBB-A0F7-2243D879E830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0471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Infarkt VSD. </a:t>
            </a:r>
            <a:r>
              <a:rPr lang="da-DK" dirty="0" err="1"/>
              <a:t>Tilsyneladene</a:t>
            </a:r>
            <a:r>
              <a:rPr lang="da-DK" baseline="0" dirty="0"/>
              <a:t> intakt </a:t>
            </a:r>
            <a:r>
              <a:rPr lang="da-DK" baseline="0" dirty="0" err="1"/>
              <a:t>septum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5DAE1-4DBC-4EBB-A0F7-2243D879E830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922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Infarkt VSD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5DAE1-4DBC-4EBB-A0F7-2243D879E830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273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B6B8EB-2D6C-A216-17AE-4657CF3F11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9E75303-ABB7-5F94-06D4-51BFB0066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8D7DB1-F736-ADC0-9BCA-A3A83545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8C043F8-E130-0090-AE48-DE4595C45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369EE42-BC4E-444E-952A-BE6E580E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0775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9C1457-63DC-A0E1-BD9E-8AAD7463A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6625036-E21B-7FDC-2402-08D0ACEE53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9D420E8-14D2-DDB4-4774-36F9C14A5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53134A7-D4D1-8936-3355-2B7BD872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B57BC7F-848C-6244-9DE8-A0C4A902C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9729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5D41559-A464-2D60-3699-3437B75912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678F9B8-8574-E9AB-EC7C-571EF865F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14C9EEA-E397-F2F6-0661-28C0BE2EC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96ADC60-E402-697C-4F24-883FEEF35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E8B9F2-D20B-60E0-BFE3-F038031C1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1155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indhold_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720000" y="1187725"/>
            <a:ext cx="10080000" cy="899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lvl="0"/>
            <a:r>
              <a:rPr lang="da-DK" altLang="da-DK" dirty="0"/>
              <a:t>Skriv overskrift her</a:t>
            </a:r>
          </a:p>
        </p:txBody>
      </p:sp>
      <p:sp>
        <p:nvSpPr>
          <p:cNvPr id="5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720000" y="2159002"/>
            <a:ext cx="10080000" cy="4031067"/>
          </a:xfrm>
        </p:spPr>
        <p:txBody>
          <a:bodyPr/>
          <a:lstStyle>
            <a:lvl1pPr marL="457063" indent="-457063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1pPr>
            <a:lvl2pPr marL="1197644" indent="-363949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2pPr>
            <a:lvl3pPr marL="1790118" indent="-241222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3pPr>
            <a:lvl4pPr marL="2522247" indent="-243338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4pPr>
            <a:lvl5pPr marL="3159163" indent="-285664">
              <a:buClr>
                <a:schemeClr val="accent3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a-DK" altLang="da-DK" dirty="0"/>
              <a:t>Skriv tekst eller klik på ikon for at tilføje indhold</a:t>
            </a:r>
          </a:p>
          <a:p>
            <a:pPr lvl="1"/>
            <a:r>
              <a:rPr lang="da-DK" altLang="da-DK" dirty="0"/>
              <a:t>første niveau</a:t>
            </a:r>
          </a:p>
          <a:p>
            <a:pPr lvl="2"/>
            <a:r>
              <a:rPr lang="da-DK" altLang="da-DK" dirty="0"/>
              <a:t>andet niveau</a:t>
            </a:r>
          </a:p>
          <a:p>
            <a:pPr lvl="3"/>
            <a:r>
              <a:rPr lang="da-DK" altLang="da-DK" dirty="0"/>
              <a:t>tredje niveau</a:t>
            </a:r>
          </a:p>
          <a:p>
            <a:pPr lvl="4"/>
            <a:r>
              <a:rPr lang="da-DK" altLang="da-DK" dirty="0"/>
              <a:t>fjerde niveau</a:t>
            </a:r>
          </a:p>
        </p:txBody>
      </p:sp>
    </p:spTree>
    <p:extLst>
      <p:ext uri="{BB962C8B-B14F-4D97-AF65-F5344CB8AC3E}">
        <p14:creationId xmlns:p14="http://schemas.microsoft.com/office/powerpoint/2010/main" val="144059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71324-7746-2B8A-D9A8-EAA70D40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6AF09F-36A2-F677-75EE-54015F00D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2220CD6-5A44-3A9B-56B9-40EE3497F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E346D4D-472E-1736-1560-9A28B18C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2AFBF72-D552-FAF4-0254-53D5A769B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814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548C45-1BBB-F1EA-E403-175EB6668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4C73569-D8AE-F965-C7D7-E1E6AFDB0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4350EC-ACCB-0600-A9FC-E4BFAB265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929F44-129F-F71D-90BF-E2FF9CF75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E0E4883-3576-5009-1E1E-6B0BBEACD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978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6CE4A-FA7E-9D55-835B-854D21B92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B05C0E-F062-619E-0388-E06A53DE9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24926A3-41B1-AEE2-8891-F9C026F3D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877C7C2-FF33-E79E-ED27-BF30B659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3798D96-3628-604F-E4B1-8329C59B8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76FFEFB-E0E4-649A-D037-858D80CCD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0514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41A013-4D37-0ECC-284C-A93020BBE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7DE3866-1725-0AF6-F050-729DD01C8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8A34551-FBB1-DC7A-6874-498D95F26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3F7A62F-DFA0-CA33-4884-3920D0B7F7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776C66A-7E29-EB0E-78C5-AA9A0C9DE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AF2C433-1AAD-51C9-1A2E-C9B01036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21F2E76-3133-C994-33CC-609F4EFEB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5B85DCE-303C-DE51-0998-E000002E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774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FA6BB6-2237-2FA2-F42E-540A9CCFE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EAD2E08-DA16-9392-629F-C7D9CC36F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F1AD30F-D030-064A-C245-1A1DC4448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9289872-F78A-E543-CF7B-2750263BD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042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F35BA836-B6E5-704C-4F12-2C222FC07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1039726-5629-A489-D39E-1E521F25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EAE183D-7E89-B8C2-ECD3-1967801C8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843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DF8B70-8673-A6E5-76A6-63D56B7BB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612A70-A2AD-F763-4BAE-124CE340A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77EA21F-BD4D-B07B-9856-3B9A3D68B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E45EB1C-2CC9-BA7A-73EC-DB7D9253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8DC86DA-D843-F928-352B-EB0AA9127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4927F0A-CEA3-4AC5-BA36-83AB99F24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699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C601BF-6AB7-D6C7-28BE-0A35FF7DE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0F842FA-1639-C600-4AAB-53A9F3E8A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8530E06-BB24-1CAB-A9B1-727E8B10C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7A27CFB-58F3-CCED-BBE6-C187F6C1F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4604806-B95C-39CB-0B91-52CEF2DA2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40A8AFE-A9CB-0A34-B22F-7F6DC3A1A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135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73EFAE5-432A-709B-CB45-69BF0FC32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62E80A-7C31-3C24-8AA7-7D7318310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A560916-1066-F67A-63DA-8E6F1743DB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A0F2E-6C86-45DE-A625-47A8173339EE}" type="datetimeFigureOut">
              <a:rPr lang="da-DK" smtClean="0"/>
              <a:t>19-10-2024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E1E354B-6982-1AEC-A39C-D125585FF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DDAB860-7D28-949D-5F4F-D6D42118F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2ADA-708A-4FB3-93D2-24137B69A74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090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video" Target="../media/media1.wmv"/><Relationship Id="rId1" Type="http://schemas.microsoft.com/office/2007/relationships/media" Target="../media/media1.wmv"/><Relationship Id="rId6" Type="http://schemas.openxmlformats.org/officeDocument/2006/relationships/comments" Target="../comments/comment1.xml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video" Target="../media/media2.wmv"/><Relationship Id="rId1" Type="http://schemas.microsoft.com/office/2007/relationships/media" Target="../media/media2.wmv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video" Target="../media/media3.wmv"/><Relationship Id="rId1" Type="http://schemas.microsoft.com/office/2007/relationships/media" Target="../media/media3.wmv"/><Relationship Id="rId6" Type="http://schemas.openxmlformats.org/officeDocument/2006/relationships/comments" Target="../comments/comment2.xml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6807" y="333462"/>
            <a:ext cx="10080000" cy="899766"/>
          </a:xfrm>
        </p:spPr>
        <p:txBody>
          <a:bodyPr/>
          <a:lstStyle/>
          <a:p>
            <a:r>
              <a:rPr lang="da-DK" dirty="0"/>
              <a:t>2D ekko eksempler</a:t>
            </a:r>
          </a:p>
        </p:txBody>
      </p:sp>
      <p:pic>
        <p:nvPicPr>
          <p:cNvPr id="4" name="aortastenose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144441" y="1413301"/>
            <a:ext cx="4823280" cy="4823280"/>
          </a:xfrm>
          <a:prstGeom prst="rect">
            <a:avLst/>
          </a:prstGeom>
          <a:ln w="63500" cap="sq">
            <a:solidFill>
              <a:srgbClr val="FFFFFF"/>
            </a:solidFill>
            <a:prstDash val="solid"/>
            <a:miter lim="800000"/>
          </a:ln>
          <a:effectLst/>
          <a:scene3d>
            <a:camera prst="orthographicFront"/>
            <a:lightRig rig="soft" dir="t"/>
          </a:scene3d>
          <a:sp3d contourW="6350">
            <a:contourClr>
              <a:srgbClr val="000000"/>
            </a:contourClr>
          </a:sp3d>
        </p:spPr>
      </p:pic>
    </p:spTree>
    <p:extLst>
      <p:ext uri="{BB962C8B-B14F-4D97-AF65-F5344CB8AC3E}">
        <p14:creationId xmlns:p14="http://schemas.microsoft.com/office/powerpoint/2010/main" val="219644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2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remove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p4k 2 vsd (2)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267948" y="1030119"/>
            <a:ext cx="6880020" cy="5159618"/>
          </a:xfrm>
          <a:prstGeom prst="rect">
            <a:avLst/>
          </a:prstGeom>
          <a:ln w="63500" cap="sq">
            <a:solidFill>
              <a:srgbClr val="FFFFFF"/>
            </a:solidFill>
            <a:prstDash val="solid"/>
            <a:miter lim="800000"/>
          </a:ln>
          <a:effectLst/>
          <a:scene3d>
            <a:camera prst="orthographicFront"/>
            <a:lightRig rig="soft" dir="t"/>
          </a:scene3d>
          <a:sp3d contourW="6350">
            <a:contourClr>
              <a:srgbClr val="000000"/>
            </a:contourClr>
          </a:sp3d>
        </p:spPr>
      </p:pic>
    </p:spTree>
    <p:extLst>
      <p:ext uri="{BB962C8B-B14F-4D97-AF65-F5344CB8AC3E}">
        <p14:creationId xmlns:p14="http://schemas.microsoft.com/office/powerpoint/2010/main" val="35885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remove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p4k 2 vsd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269535" y="980919"/>
            <a:ext cx="6945091" cy="5208819"/>
          </a:xfrm>
          <a:prstGeom prst="rect">
            <a:avLst/>
          </a:prstGeom>
          <a:ln w="63500" cap="sq">
            <a:solidFill>
              <a:srgbClr val="FFFFFF"/>
            </a:solidFill>
            <a:prstDash val="solid"/>
            <a:miter lim="800000"/>
          </a:ln>
          <a:effectLst/>
          <a:scene3d>
            <a:camera prst="orthographicFront"/>
            <a:lightRig rig="soft" dir="t"/>
          </a:scene3d>
          <a:sp3d contourW="6350">
            <a:contourClr>
              <a:srgbClr val="000000"/>
            </a:contourClr>
          </a:sp3d>
        </p:spPr>
      </p:pic>
    </p:spTree>
    <p:extLst>
      <p:ext uri="{BB962C8B-B14F-4D97-AF65-F5344CB8AC3E}">
        <p14:creationId xmlns:p14="http://schemas.microsoft.com/office/powerpoint/2010/main" val="406984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remove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Widescreen</PresentationFormat>
  <Paragraphs>7</Paragraphs>
  <Slides>3</Slides>
  <Notes>3</Notes>
  <HiddenSlides>0</HiddenSlides>
  <MMClips>3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Office-tema</vt:lpstr>
      <vt:lpstr>2D ekko eksempler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ekko eksempler</dc:title>
  <dc:creator>Lauge Klement Moltke Østergaard</dc:creator>
  <cp:lastModifiedBy>Lauge Klement Moltke Østergaard</cp:lastModifiedBy>
  <cp:revision>1</cp:revision>
  <dcterms:created xsi:type="dcterms:W3CDTF">2024-10-19T15:24:50Z</dcterms:created>
  <dcterms:modified xsi:type="dcterms:W3CDTF">2024-10-19T15:25:24Z</dcterms:modified>
</cp:coreProperties>
</file>