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94" r:id="rId4"/>
    <p:sldId id="277" r:id="rId5"/>
    <p:sldId id="285" r:id="rId6"/>
    <p:sldId id="300" r:id="rId7"/>
    <p:sldId id="299" r:id="rId8"/>
    <p:sldId id="302" r:id="rId9"/>
    <p:sldId id="263" r:id="rId10"/>
    <p:sldId id="283" r:id="rId11"/>
    <p:sldId id="327" r:id="rId12"/>
    <p:sldId id="326" r:id="rId13"/>
    <p:sldId id="287" r:id="rId14"/>
    <p:sldId id="264" r:id="rId15"/>
    <p:sldId id="314" r:id="rId16"/>
    <p:sldId id="315" r:id="rId17"/>
    <p:sldId id="303" r:id="rId18"/>
    <p:sldId id="304" r:id="rId19"/>
    <p:sldId id="305" r:id="rId20"/>
    <p:sldId id="307" r:id="rId21"/>
    <p:sldId id="313" r:id="rId22"/>
    <p:sldId id="289" r:id="rId23"/>
    <p:sldId id="290" r:id="rId24"/>
    <p:sldId id="291" r:id="rId25"/>
    <p:sldId id="292" r:id="rId26"/>
    <p:sldId id="317" r:id="rId27"/>
    <p:sldId id="316" r:id="rId28"/>
    <p:sldId id="318" r:id="rId29"/>
    <p:sldId id="319" r:id="rId30"/>
    <p:sldId id="320" r:id="rId31"/>
    <p:sldId id="288" r:id="rId32"/>
    <p:sldId id="322" r:id="rId33"/>
    <p:sldId id="323" r:id="rId34"/>
    <p:sldId id="325" r:id="rId35"/>
    <p:sldId id="29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9FFAD"/>
    <a:srgbClr val="53B5FF"/>
    <a:srgbClr val="FF8B8B"/>
    <a:srgbClr val="39F5C4"/>
    <a:srgbClr val="3AF481"/>
    <a:srgbClr val="99FF66"/>
    <a:srgbClr val="32323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llemlayou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llemlayou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ellemlayout 1 - Markerin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65" autoAdjust="0"/>
    <p:restoredTop sz="97815" autoAdjust="0"/>
  </p:normalViewPr>
  <p:slideViewPr>
    <p:cSldViewPr>
      <p:cViewPr>
        <p:scale>
          <a:sx n="90" d="100"/>
          <a:sy n="90" d="100"/>
        </p:scale>
        <p:origin x="-30" y="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96"/>
    </p:cViewPr>
  </p:sorterViewPr>
  <p:notesViewPr>
    <p:cSldViewPr>
      <p:cViewPr varScale="1">
        <p:scale>
          <a:sx n="98" d="100"/>
          <a:sy n="98" d="100"/>
        </p:scale>
        <p:origin x="-3564" y="-11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53A44-1104-4B7E-9316-F76F5510A748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60918-54DD-4CBA-A493-9101B0D2EA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505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D88EF-9C7A-4F45-9FAB-B1E4BE4E74E6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FD0CF-B9C7-4720-A07C-40186B7A47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7203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LAD infarkt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FD0CF-B9C7-4720-A07C-40186B7A473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8497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LAD infarkt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FD0CF-B9C7-4720-A07C-40186B7A473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8497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Venstre ventrikels funktion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96F4D76E-077D-4411-9EEE-4C401BBE8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Venstre ventrikels funktion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96F4D76E-077D-4411-9EEE-4C401BBE8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5475"/>
            <a:ext cx="2057400" cy="5775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5475"/>
            <a:ext cx="6019800" cy="5775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Venstre ventrikels funktion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96F4D76E-077D-4411-9EEE-4C401BBE8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Venstre ventrikels funktion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96F4D76E-077D-4411-9EEE-4C401BBE8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Venstre ventrikels funktion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96F4D76E-077D-4411-9EEE-4C401BBE8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Venstre ventrikels funktion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96F4D76E-077D-4411-9EEE-4C401BBE8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259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259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Venstre ventrikels funktion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96F4D76E-077D-4411-9EEE-4C401BBE8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Venstre ventrikels funktion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96F4D76E-077D-4411-9EEE-4C401BBE8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Venstre ventrikels funktion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96F4D76E-077D-4411-9EEE-4C401BBE8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38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3887"/>
            <a:ext cx="5111750" cy="57769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85937"/>
            <a:ext cx="3008313" cy="461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Venstre ventrikels funktion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96F4D76E-077D-4411-9EEE-4C401BBE8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29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340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959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Venstre ventrikels funktion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96F4D76E-077D-4411-9EEE-4C401BBE8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kkokardiografi.d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589485"/>
            <a:ext cx="9144000" cy="26851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4114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Thue\Desktop\Joomla_sites\ekko_site\jupgrade\templates\darkekko2\images\header-object.png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78295" y="-2682"/>
            <a:ext cx="1401417" cy="41462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 userDrawn="1"/>
        </p:nvSpPr>
        <p:spPr>
          <a:xfrm>
            <a:off x="152400" y="533400"/>
            <a:ext cx="8839200" cy="5943600"/>
          </a:xfrm>
          <a:prstGeom prst="roundRect">
            <a:avLst>
              <a:gd name="adj" fmla="val 513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990600" y="82230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smtClean="0">
                <a:solidFill>
                  <a:schemeClr val="bg2"/>
                </a:solidFill>
              </a:rPr>
              <a:t>Ekko</a:t>
            </a:r>
            <a:r>
              <a:rPr lang="da-DK" sz="1200" baseline="0" smtClean="0">
                <a:solidFill>
                  <a:schemeClr val="bg2"/>
                </a:solidFill>
              </a:rPr>
              <a:t> 1 – kursus i basal ekkokardiografi</a:t>
            </a:r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300791" y="82230"/>
            <a:ext cx="27379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a-DK" sz="1200" baseline="0" smtClean="0">
                <a:solidFill>
                  <a:schemeClr val="bg2"/>
                </a:solidFill>
                <a:latin typeface="Arial"/>
                <a:cs typeface="Arial"/>
              </a:rPr>
              <a:t>©</a:t>
            </a:r>
            <a:r>
              <a:rPr lang="da-DK" sz="1200" baseline="0" smtClean="0">
                <a:solidFill>
                  <a:schemeClr val="bg2"/>
                </a:solidFill>
              </a:rPr>
              <a:t> Dansk Cardiologisk Selskab</a:t>
            </a:r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Venstre ventrikels funktion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96F4D76E-077D-4411-9EEE-4C401BBE8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video" Target="4_APLAX.wmv" TargetMode="External"/><Relationship Id="rId7" Type="http://schemas.microsoft.com/office/2007/relationships/media" Target="file:///\\HJEMMEPC\dokumenter%20(kim)\DCS\ekkonukleus\EKKOI%20foredrag\lv%20systole\LVsystole30december\4_4CH.avi" TargetMode="External"/><Relationship Id="rId12" Type="http://schemas.openxmlformats.org/officeDocument/2006/relationships/image" Target="../media/image20.png"/><Relationship Id="rId2" Type="http://schemas.openxmlformats.org/officeDocument/2006/relationships/video" Target="4_2CH.wmv" TargetMode="External"/><Relationship Id="rId1" Type="http://schemas.openxmlformats.org/officeDocument/2006/relationships/video" Target="4_4CH.wmv" TargetMode="External"/><Relationship Id="rId6" Type="http://schemas.openxmlformats.org/officeDocument/2006/relationships/image" Target="../media/image17.png"/><Relationship Id="rId11" Type="http://schemas.microsoft.com/office/2007/relationships/media" Target="file:///\\HJEMMEPC\dokumenter%20(kim)\DCS\ekkonukleus\EKKOI%20foredrag\lv%20systole\LVsystole30december\4_APLAX.avi" TargetMode="External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6.xml"/><Relationship Id="rId9" Type="http://schemas.microsoft.com/office/2007/relationships/media" Target="file:///\\HJEMMEPC\dokumenter%20(kim)\DCS\ekkonukleus\EKKOI%20foredrag\lv%20systole\LVsystole30december\4_2CH.avi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video" Target="4_APLAX.wmv" TargetMode="External"/><Relationship Id="rId7" Type="http://schemas.microsoft.com/office/2007/relationships/media" Target="file:///\\HJEMMEPC\dokumenter%20(kim)\DCS\ekkonukleus\EKKOI%20foredrag\lv%20systole\LVsystole30december\4_4CH.avi" TargetMode="External"/><Relationship Id="rId12" Type="http://schemas.openxmlformats.org/officeDocument/2006/relationships/image" Target="../media/image20.png"/><Relationship Id="rId2" Type="http://schemas.openxmlformats.org/officeDocument/2006/relationships/video" Target="4_2CH.wmv" TargetMode="External"/><Relationship Id="rId1" Type="http://schemas.openxmlformats.org/officeDocument/2006/relationships/video" Target="4_4CH.wmv" TargetMode="External"/><Relationship Id="rId6" Type="http://schemas.openxmlformats.org/officeDocument/2006/relationships/image" Target="../media/image17.png"/><Relationship Id="rId11" Type="http://schemas.microsoft.com/office/2007/relationships/media" Target="file:///\\HJEMMEPC\dokumenter%20(kim)\DCS\ekkonukleus\EKKOI%20foredrag\lv%20systole\LVsystole30december\4_APLAX.avi" TargetMode="External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6.xml"/><Relationship Id="rId9" Type="http://schemas.microsoft.com/office/2007/relationships/media" Target="file:///\\HJEMMEPC\dokumenter%20(kim)\DCS\ekkonukleus\EKKOI%20foredrag\lv%20systole\LVsystole30december\4_2CH.avi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media" Target="file:///\\HJEMMEPC\dokumenter%20(kim)\DCS\ekkonukleus\EKKOI%20foredrag\lv%20systole\LVsystole30december\bivent%20failure%204ch.avi" TargetMode="External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8.jpeg"/><Relationship Id="rId2" Type="http://schemas.openxmlformats.org/officeDocument/2006/relationships/video" Target="bivent%20failure%202ch.wmv" TargetMode="External"/><Relationship Id="rId1" Type="http://schemas.openxmlformats.org/officeDocument/2006/relationships/video" Target="bivent%20failure%204ch.wmv" TargetMode="External"/><Relationship Id="rId6" Type="http://schemas.openxmlformats.org/officeDocument/2006/relationships/image" Target="../media/image27.jpeg"/><Relationship Id="rId11" Type="http://schemas.openxmlformats.org/officeDocument/2006/relationships/image" Target="../media/image30.png"/><Relationship Id="rId5" Type="http://schemas.openxmlformats.org/officeDocument/2006/relationships/image" Target="../media/image26.jpeg"/><Relationship Id="rId10" Type="http://schemas.microsoft.com/office/2007/relationships/media" Target="file:///\\HJEMMEPC\dokumenter%20(kim)\DCS\ekkonukleus\EKKOI%20foredrag\lv%20systole\LVsystole30december\bivent%20failure%202ch.avi" TargetMode="External"/><Relationship Id="rId4" Type="http://schemas.openxmlformats.org/officeDocument/2006/relationships/image" Target="../media/image25.jpeg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video" Target="case5%20aplax%20day1.wmv" TargetMode="External"/><Relationship Id="rId7" Type="http://schemas.microsoft.com/office/2007/relationships/media" Target="file:///\\HJEMMEPC\dokumenter%20(kim)\DCS\ekkonukleus\EKKOI%20foredrag\lv%20systole\LVsystole30december\case5%202ch%20day1.avi" TargetMode="External"/><Relationship Id="rId2" Type="http://schemas.openxmlformats.org/officeDocument/2006/relationships/video" Target="case5%202ch%20day1.wmv" TargetMode="External"/><Relationship Id="rId1" Type="http://schemas.openxmlformats.org/officeDocument/2006/relationships/video" Target="case5%204ch%20day1.wmv" TargetMode="External"/><Relationship Id="rId6" Type="http://schemas.openxmlformats.org/officeDocument/2006/relationships/image" Target="../media/image34.png"/><Relationship Id="rId5" Type="http://schemas.microsoft.com/office/2007/relationships/media" Target="file:///\\HJEMMEPC\dokumenter%20(kim)\DCS\ekkonukleus\EKKOI%20foredrag\lv%20systole\LVsystole30december\case5%204ch%20day1.avi" TargetMode="External"/><Relationship Id="rId10" Type="http://schemas.openxmlformats.org/officeDocument/2006/relationships/image" Target="../media/image36.png"/><Relationship Id="rId4" Type="http://schemas.openxmlformats.org/officeDocument/2006/relationships/slideLayout" Target="../slideLayouts/slideLayout6.xml"/><Relationship Id="rId9" Type="http://schemas.microsoft.com/office/2007/relationships/media" Target="file:///\\HJEMMEPC\dokumenter%20(kim)\DCS\ekkonukleus\EKKOI%20foredrag\lv%20systole\LVsystole30december\case5%20aplax%20day1.avi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media" Target="file:///\\HJEMMEPC\dokumenter%20(kim)\DCS\ekkonukleus\EKKOI%20foredrag\lv%20systole\LVsystole30december\case5%204ch%201md2.avi" TargetMode="External"/><Relationship Id="rId13" Type="http://schemas.openxmlformats.org/officeDocument/2006/relationships/image" Target="../media/image36.png"/><Relationship Id="rId3" Type="http://schemas.openxmlformats.org/officeDocument/2006/relationships/video" Target="case5%202ch%201m2.wmv" TargetMode="External"/><Relationship Id="rId7" Type="http://schemas.openxmlformats.org/officeDocument/2006/relationships/image" Target="../media/image37.png"/><Relationship Id="rId12" Type="http://schemas.microsoft.com/office/2007/relationships/media" Target="file:///\\HJEMMEPC\dokumenter%20(kim)\DCS\ekkonukleus\EKKOI%20foredrag\lv%20systole\LVsystole30december\case5%20aplax%20day1.avi" TargetMode="External"/><Relationship Id="rId2" Type="http://schemas.openxmlformats.org/officeDocument/2006/relationships/video" Target="case5%204ch%201md2.wmv" TargetMode="External"/><Relationship Id="rId1" Type="http://schemas.openxmlformats.org/officeDocument/2006/relationships/video" Target="case5%202ch%201md.wmv" TargetMode="External"/><Relationship Id="rId6" Type="http://schemas.microsoft.com/office/2007/relationships/media" Target="file:///\\HJEMMEPC\dokumenter%20(kim)\DCS\ekkonukleus\EKKOI%20foredrag\lv%20systole\LVsystole30december\case5%202ch%201md.avi" TargetMode="External"/><Relationship Id="rId11" Type="http://schemas.openxmlformats.org/officeDocument/2006/relationships/image" Target="../media/image39.png"/><Relationship Id="rId5" Type="http://schemas.openxmlformats.org/officeDocument/2006/relationships/slideLayout" Target="../slideLayouts/slideLayout6.xml"/><Relationship Id="rId10" Type="http://schemas.microsoft.com/office/2007/relationships/media" Target="file:///\\HJEMMEPC\dokumenter%20(kim)\DCS\ekkonukleus\EKKOI%20foredrag\lv%20systole\LVsystole30december\case5%202ch%201m2.avi" TargetMode="External"/><Relationship Id="rId4" Type="http://schemas.openxmlformats.org/officeDocument/2006/relationships/video" Target="case5%20aplax%20day1.wmv" TargetMode="External"/><Relationship Id="rId9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media" Target="file:///\\HJEMMEPC\dokumenter%20(kim)\DCS\ekkonukleus\EKKOI%20foredrag\lv%20systole\LVsystole30december\6%202ch2.avi" TargetMode="External"/><Relationship Id="rId3" Type="http://schemas.openxmlformats.org/officeDocument/2006/relationships/video" Target="6%20aplax.wmv" TargetMode="External"/><Relationship Id="rId7" Type="http://schemas.openxmlformats.org/officeDocument/2006/relationships/image" Target="../media/image40.png"/><Relationship Id="rId2" Type="http://schemas.openxmlformats.org/officeDocument/2006/relationships/video" Target="6%202ch2.wmv" TargetMode="External"/><Relationship Id="rId1" Type="http://schemas.openxmlformats.org/officeDocument/2006/relationships/video" Target="6%204ch%20.wmv" TargetMode="External"/><Relationship Id="rId6" Type="http://schemas.microsoft.com/office/2007/relationships/media" Target="file:///\\HJEMMEPC\dokumenter%20(kim)\DCS\ekkonukleus\EKKOI%20foredrag\lv%20systole\LVsystole30december\6%204ch%20.avi" TargetMode="External"/><Relationship Id="rId11" Type="http://schemas.openxmlformats.org/officeDocument/2006/relationships/image" Target="../media/image42.png"/><Relationship Id="rId5" Type="http://schemas.openxmlformats.org/officeDocument/2006/relationships/image" Target="../media/image17.png"/><Relationship Id="rId10" Type="http://schemas.microsoft.com/office/2007/relationships/media" Target="file:///\\HJEMMEPC\dokumenter%20(kim)\DCS\ekkonukleus\EKKOI%20foredrag\lv%20systole\LVsystole30december\6%20aplax.avi" TargetMode="Externa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4.png"/><Relationship Id="rId2" Type="http://schemas.openxmlformats.org/officeDocument/2006/relationships/video" Target="6%202ch.wmv" TargetMode="External"/><Relationship Id="rId1" Type="http://schemas.openxmlformats.org/officeDocument/2006/relationships/video" Target="6%202c%20AFLA.wmv" TargetMode="External"/><Relationship Id="rId6" Type="http://schemas.microsoft.com/office/2007/relationships/media" Target="file:///\\HJEMMEPC\dokumenter%20(kim)\DCS\ekkonukleus\EKKOI%20foredrag\lv%20systole\LVsystole30december\6%202ch.avi" TargetMode="External"/><Relationship Id="rId5" Type="http://schemas.openxmlformats.org/officeDocument/2006/relationships/image" Target="../media/image43.png"/><Relationship Id="rId4" Type="http://schemas.microsoft.com/office/2007/relationships/media" Target="file:///\\HJEMMEPC\dokumenter%20(kim)\DCS\ekkonukleus\EKKOI%20foredrag\lv%20systole\LVsystole30december\6%202c%20AFLA.avi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video" Target="5sax%20apex.wmv" TargetMode="External"/><Relationship Id="rId7" Type="http://schemas.microsoft.com/office/2007/relationships/media" Target="file:///\\HJEMMEPC\dokumenter%20(kim)\DCS\ekkonukleus\EKKOI%20foredrag\lv%20systole\LVsystole30december\5sax%20papil&#230;r.avi" TargetMode="External"/><Relationship Id="rId2" Type="http://schemas.openxmlformats.org/officeDocument/2006/relationships/video" Target="5sax%20papil&#230;r.wmv" TargetMode="External"/><Relationship Id="rId1" Type="http://schemas.openxmlformats.org/officeDocument/2006/relationships/video" Target="5sax%20mitral.wmv" TargetMode="External"/><Relationship Id="rId6" Type="http://schemas.openxmlformats.org/officeDocument/2006/relationships/image" Target="../media/image45.png"/><Relationship Id="rId5" Type="http://schemas.microsoft.com/office/2007/relationships/media" Target="file:///\\HJEMMEPC\dokumenter%20(kim)\DCS\ekkonukleus\EKKOI%20foredrag\lv%20systole\LVsystole30december\5sax%20mitral.avi" TargetMode="External"/><Relationship Id="rId10" Type="http://schemas.openxmlformats.org/officeDocument/2006/relationships/image" Target="../media/image47.png"/><Relationship Id="rId4" Type="http://schemas.openxmlformats.org/officeDocument/2006/relationships/slideLayout" Target="../slideLayouts/slideLayout6.xml"/><Relationship Id="rId9" Type="http://schemas.microsoft.com/office/2007/relationships/media" Target="file:///\\HJEMMEPC\dokumenter%20(kim)\DCS\ekkonukleus\EKKOI%20foredrag\lv%20systole\LVsystole30december\5sax%20apex.avi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media" Target="file:///\\HJEMMEPC\dokumenter%20(kim)\DCS\ekkonukleus\EKKOI%20foredrag\lv%20systole\LVsystole30december\5%204ch.avi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5%204ch.wmv" TargetMode="Externa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0.png"/><Relationship Id="rId2" Type="http://schemas.openxmlformats.org/officeDocument/2006/relationships/video" Target="5%203dvolumes.wmv" TargetMode="External"/><Relationship Id="rId1" Type="http://schemas.openxmlformats.org/officeDocument/2006/relationships/video" Target="5%203d.wmv" TargetMode="External"/><Relationship Id="rId6" Type="http://schemas.microsoft.com/office/2007/relationships/media" Target="file:///\\HJEMMEPC\dokumenter%20(kim)\DCS\ekkonukleus\EKKOI%20foredrag\lv%20systole\LVsystole30december\5%203dvolumes.avi" TargetMode="External"/><Relationship Id="rId5" Type="http://schemas.openxmlformats.org/officeDocument/2006/relationships/image" Target="../media/image49.png"/><Relationship Id="rId4" Type="http://schemas.microsoft.com/office/2007/relationships/media" Target="file:///\\HJEMMEPC\dokumenter%20(kim)\DCS\ekkonukleus\EKKOI%20foredrag\lv%20systole\LVsystole30december\5%203d.avi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media" Target="file:///\\HJEMMEPC\dokumenter%20(kim)\DCS\ekkonukleus\EKKOI%20foredrag\lv%20systole\LVsystole30december\4ch%20lad.avi" TargetMode="External"/><Relationship Id="rId3" Type="http://schemas.openxmlformats.org/officeDocument/2006/relationships/video" Target="aplax%20lad%20.wmv" TargetMode="External"/><Relationship Id="rId7" Type="http://schemas.openxmlformats.org/officeDocument/2006/relationships/image" Target="../media/image51.png"/><Relationship Id="rId2" Type="http://schemas.openxmlformats.org/officeDocument/2006/relationships/video" Target="4ch%20lad.wmv" TargetMode="External"/><Relationship Id="rId1" Type="http://schemas.openxmlformats.org/officeDocument/2006/relationships/video" Target="2ch%20lad.wmv" TargetMode="External"/><Relationship Id="rId6" Type="http://schemas.microsoft.com/office/2007/relationships/media" Target="file:///\\HJEMMEPC\dokumenter%20(kim)\DCS\ekkonukleus\EKKOI%20foredrag\lv%20systole\LVsystole30december\2ch%20lad.avi" TargetMode="External"/><Relationship Id="rId11" Type="http://schemas.openxmlformats.org/officeDocument/2006/relationships/image" Target="../media/image53.png"/><Relationship Id="rId5" Type="http://schemas.openxmlformats.org/officeDocument/2006/relationships/image" Target="../media/image17.png"/><Relationship Id="rId10" Type="http://schemas.microsoft.com/office/2007/relationships/media" Target="file:///\\HJEMMEPC\dokumenter%20(kim)\DCS\ekkonukleus\EKKOI%20foredrag\lv%20systole\LVsystole30december\aplax%20lad%20.avi" TargetMode="Externa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video" Target="7%20aplax.wmv" TargetMode="External"/><Relationship Id="rId7" Type="http://schemas.microsoft.com/office/2007/relationships/media" Target="file:///\\HJEMMEPC\dokumenter%20(kim)\DCS\ekkonukleus\EKKOI%20foredrag\lv%20systole\LVsystole30december\7%202ch.avi" TargetMode="External"/><Relationship Id="rId2" Type="http://schemas.openxmlformats.org/officeDocument/2006/relationships/video" Target="7%202ch.wmv" TargetMode="External"/><Relationship Id="rId1" Type="http://schemas.openxmlformats.org/officeDocument/2006/relationships/video" Target="7%204ch.wmv" TargetMode="External"/><Relationship Id="rId6" Type="http://schemas.openxmlformats.org/officeDocument/2006/relationships/image" Target="../media/image54.png"/><Relationship Id="rId5" Type="http://schemas.microsoft.com/office/2007/relationships/media" Target="file:///\\HJEMMEPC\dokumenter%20(kim)\DCS\ekkonukleus\EKKOI%20foredrag\lv%20systole\LVsystole30december\7%204ch.avi" TargetMode="External"/><Relationship Id="rId10" Type="http://schemas.openxmlformats.org/officeDocument/2006/relationships/image" Target="../media/image56.png"/><Relationship Id="rId4" Type="http://schemas.openxmlformats.org/officeDocument/2006/relationships/slideLayout" Target="../slideLayouts/slideLayout4.xml"/><Relationship Id="rId9" Type="http://schemas.microsoft.com/office/2007/relationships/media" Target="file:///\\HJEMMEPC\dokumenter%20(kim)\DCS\ekkonukleus\EKKOI%20foredrag\lv%20systole\LVsystole30december\7%20aplax.avi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media" Target="file:///\\HJEMMEPC\dokumenter%20(kim)\DCS\ekkonukleus\EKKOI%20foredrag\lv%20systole\LVsystole30december\7%202ch%20strain.avi" TargetMode="External"/><Relationship Id="rId3" Type="http://schemas.openxmlformats.org/officeDocument/2006/relationships/video" Target="7%20aplax%20strain2.wmv" TargetMode="External"/><Relationship Id="rId7" Type="http://schemas.openxmlformats.org/officeDocument/2006/relationships/image" Target="../media/image58.png"/><Relationship Id="rId2" Type="http://schemas.openxmlformats.org/officeDocument/2006/relationships/video" Target="7%202ch%20strain.wmv" TargetMode="External"/><Relationship Id="rId1" Type="http://schemas.openxmlformats.org/officeDocument/2006/relationships/video" Target="7%204ch%20strain1.wmv" TargetMode="External"/><Relationship Id="rId6" Type="http://schemas.microsoft.com/office/2007/relationships/media" Target="file:///\\HJEMMEPC\dokumenter%20(kim)\DCS\ekkonukleus\EKKOI%20foredrag\lv%20systole\LVsystole30december\7%204ch%20strain1.avi" TargetMode="External"/><Relationship Id="rId11" Type="http://schemas.openxmlformats.org/officeDocument/2006/relationships/image" Target="../media/image60.png"/><Relationship Id="rId5" Type="http://schemas.openxmlformats.org/officeDocument/2006/relationships/image" Target="../media/image57.jpeg"/><Relationship Id="rId10" Type="http://schemas.microsoft.com/office/2007/relationships/media" Target="file:///\\lgkm\dokumenter%20kim\DCS\ekkonukleus\EKKOI%20foredrag\lv%20systole\LVsystole30december\7%20aplax%20strain2.avi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media" Target="file:///\\lgkm\dokumenter%20kim\DCS\ekkonukleus\EKKOI%20foredrag\lv%20systole\LVsystole30december\7%209slice.avi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7%209slice.wmv" TargetMode="External"/><Relationship Id="rId4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Venstre ventrikels systoliske funktion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Venstre ventrikels funktion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793" y="3962400"/>
            <a:ext cx="2575807" cy="216331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Segmenter</a:t>
            </a:r>
            <a:endParaRPr lang="da-DK" dirty="0"/>
          </a:p>
        </p:txBody>
      </p:sp>
      <p:pic>
        <p:nvPicPr>
          <p:cNvPr id="12" name="Pladsholder til indhold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175" y="1407015"/>
            <a:ext cx="3521425" cy="2402985"/>
          </a:xfrm>
        </p:spPr>
      </p:pic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Venstre ventrikels funktion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1" name="Pladsholder til indhold 10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07015"/>
            <a:ext cx="3521425" cy="2402985"/>
          </a:xfr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932689"/>
            <a:ext cx="3505200" cy="2391911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071" t="63328"/>
          <a:stretch/>
        </p:blipFill>
        <p:spPr>
          <a:xfrm>
            <a:off x="3067050" y="2387187"/>
            <a:ext cx="361950" cy="507448"/>
          </a:xfrm>
          <a:prstGeom prst="rect">
            <a:avLst/>
          </a:prstGeom>
        </p:spPr>
      </p:pic>
      <p:pic>
        <p:nvPicPr>
          <p:cNvPr id="19" name="Billede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821" t="32352" b="33824"/>
          <a:stretch/>
        </p:blipFill>
        <p:spPr>
          <a:xfrm>
            <a:off x="3000374" y="1958562"/>
            <a:ext cx="428625" cy="468036"/>
          </a:xfrm>
          <a:prstGeom prst="rect">
            <a:avLst/>
          </a:prstGeom>
        </p:spPr>
      </p:pic>
      <p:pic>
        <p:nvPicPr>
          <p:cNvPr id="20" name="Billede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r="17857" b="62829"/>
          <a:stretch/>
        </p:blipFill>
        <p:spPr>
          <a:xfrm>
            <a:off x="2895599" y="1510887"/>
            <a:ext cx="342902" cy="514350"/>
          </a:xfrm>
          <a:prstGeom prst="rect">
            <a:avLst/>
          </a:prstGeom>
        </p:spPr>
      </p:pic>
      <p:pic>
        <p:nvPicPr>
          <p:cNvPr id="21" name="Billede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964" r="50000" b="62829"/>
          <a:stretch/>
        </p:blipFill>
        <p:spPr>
          <a:xfrm>
            <a:off x="2543174" y="1510887"/>
            <a:ext cx="352425" cy="514350"/>
          </a:xfrm>
          <a:prstGeom prst="rect">
            <a:avLst/>
          </a:prstGeom>
        </p:spPr>
      </p:pic>
      <p:pic>
        <p:nvPicPr>
          <p:cNvPr id="22" name="Billede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50" t="32352" r="61607" b="36672"/>
          <a:stretch/>
        </p:blipFill>
        <p:spPr>
          <a:xfrm>
            <a:off x="2428875" y="1958562"/>
            <a:ext cx="342900" cy="428626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3328" r="66071"/>
          <a:stretch/>
        </p:blipFill>
        <p:spPr>
          <a:xfrm>
            <a:off x="2362200" y="2387187"/>
            <a:ext cx="361950" cy="507448"/>
          </a:xfrm>
          <a:prstGeom prst="rect">
            <a:avLst/>
          </a:prstGeom>
        </p:spPr>
      </p:pic>
      <p:pic>
        <p:nvPicPr>
          <p:cNvPr id="24" name="Billede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071" t="63328"/>
          <a:stretch/>
        </p:blipFill>
        <p:spPr>
          <a:xfrm>
            <a:off x="6708425" y="2388152"/>
            <a:ext cx="361950" cy="507448"/>
          </a:xfrm>
          <a:prstGeom prst="rect">
            <a:avLst/>
          </a:prstGeom>
        </p:spPr>
      </p:pic>
      <p:pic>
        <p:nvPicPr>
          <p:cNvPr id="25" name="Billede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821" t="32352" b="33824"/>
          <a:stretch/>
        </p:blipFill>
        <p:spPr>
          <a:xfrm>
            <a:off x="6641749" y="1959527"/>
            <a:ext cx="428625" cy="468036"/>
          </a:xfrm>
          <a:prstGeom prst="rect">
            <a:avLst/>
          </a:prstGeom>
        </p:spPr>
      </p:pic>
      <p:pic>
        <p:nvPicPr>
          <p:cNvPr id="26" name="Billede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r="17857" b="62829"/>
          <a:stretch/>
        </p:blipFill>
        <p:spPr>
          <a:xfrm>
            <a:off x="6536974" y="1511852"/>
            <a:ext cx="342902" cy="514350"/>
          </a:xfrm>
          <a:prstGeom prst="rect">
            <a:avLst/>
          </a:prstGeom>
        </p:spPr>
      </p:pic>
      <p:pic>
        <p:nvPicPr>
          <p:cNvPr id="27" name="Billede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964" r="50000" b="62829"/>
          <a:stretch/>
        </p:blipFill>
        <p:spPr>
          <a:xfrm>
            <a:off x="6184549" y="1511852"/>
            <a:ext cx="352425" cy="514350"/>
          </a:xfrm>
          <a:prstGeom prst="rect">
            <a:avLst/>
          </a:prstGeom>
        </p:spPr>
      </p:pic>
      <p:pic>
        <p:nvPicPr>
          <p:cNvPr id="28" name="Billede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50" t="32352" r="61607" b="36672"/>
          <a:stretch/>
        </p:blipFill>
        <p:spPr>
          <a:xfrm>
            <a:off x="6070250" y="1959527"/>
            <a:ext cx="342900" cy="428626"/>
          </a:xfrm>
          <a:prstGeom prst="rect">
            <a:avLst/>
          </a:prstGeom>
        </p:spPr>
      </p:pic>
      <p:pic>
        <p:nvPicPr>
          <p:cNvPr id="29" name="Billede 2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3328" r="66071"/>
          <a:stretch/>
        </p:blipFill>
        <p:spPr>
          <a:xfrm>
            <a:off x="6003575" y="2388152"/>
            <a:ext cx="361950" cy="507448"/>
          </a:xfrm>
          <a:prstGeom prst="rect">
            <a:avLst/>
          </a:prstGeom>
        </p:spPr>
      </p:pic>
      <p:pic>
        <p:nvPicPr>
          <p:cNvPr id="30" name="Billede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071" t="63328"/>
          <a:stretch/>
        </p:blipFill>
        <p:spPr>
          <a:xfrm rot="534171">
            <a:off x="2953764" y="4902752"/>
            <a:ext cx="361950" cy="507448"/>
          </a:xfrm>
          <a:prstGeom prst="rect">
            <a:avLst/>
          </a:prstGeom>
        </p:spPr>
      </p:pic>
      <p:pic>
        <p:nvPicPr>
          <p:cNvPr id="31" name="Billede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821" t="32352" b="33824"/>
          <a:stretch/>
        </p:blipFill>
        <p:spPr>
          <a:xfrm>
            <a:off x="2924175" y="4474127"/>
            <a:ext cx="428625" cy="468036"/>
          </a:xfrm>
          <a:prstGeom prst="rect">
            <a:avLst/>
          </a:prstGeom>
        </p:spPr>
      </p:pic>
      <p:pic>
        <p:nvPicPr>
          <p:cNvPr id="34" name="Billede 3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50" t="32352" r="61607" b="36672"/>
          <a:stretch/>
        </p:blipFill>
        <p:spPr>
          <a:xfrm>
            <a:off x="2276475" y="4474127"/>
            <a:ext cx="342900" cy="428626"/>
          </a:xfrm>
          <a:prstGeom prst="rect">
            <a:avLst/>
          </a:prstGeom>
        </p:spPr>
      </p:pic>
      <p:pic>
        <p:nvPicPr>
          <p:cNvPr id="35" name="Billede 3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3328" r="66071"/>
          <a:stretch/>
        </p:blipFill>
        <p:spPr>
          <a:xfrm>
            <a:off x="2209800" y="4902752"/>
            <a:ext cx="361950" cy="507448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7086600" y="5010932"/>
            <a:ext cx="228600" cy="17066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103469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0375 -0.0097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-48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4.44444E-6 L -0.07083 0.00138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3 0.00138 L -0.1125 -0.00834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48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5 -0.00834 L -0.14583 -0.00834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83 -0.00834 L -0.17917 -0.00834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17 -0.00834 L -0.04583 -0.10973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-506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3 -0.10973 L -0.0625 -0.06528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222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-0.06528 L -0.0875 -0.03056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173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5 -0.03195 L -0.09583 0.02361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77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83 0.02361 L -0.12083 0.05694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1667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83 0.05694 L -0.1375 0.10138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222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path" presetSubtype="0" accel="50000" decel="5000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75 0.10138 L -0.1375 -0.10973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5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path" presetSubtype="0" accel="50000" decel="5000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75 -0.10973 L -0.12083 -0.06528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2222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path" presetSubtype="0" accel="50000" decel="5000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83 -0.06528 L -0.0625 0.05694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11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path" presetSubtype="0" accel="50000" decel="50000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5694 L -0.04583 0.10138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222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  <p:bldP spid="4" grpId="3" animBg="1"/>
      <p:bldP spid="4" grpId="4" animBg="1"/>
      <p:bldP spid="4" grpId="5" animBg="1"/>
      <p:bldP spid="4" grpId="7" animBg="1"/>
      <p:bldP spid="4" grpId="8" animBg="1"/>
      <p:bldP spid="4" grpId="9" animBg="1"/>
      <p:bldP spid="4" grpId="10" animBg="1"/>
      <p:bldP spid="4" grpId="11" animBg="1"/>
      <p:bldP spid="4" grpId="12" animBg="1"/>
      <p:bldP spid="4" grpId="13" animBg="1"/>
      <p:bldP spid="4" grpId="14" animBg="1"/>
      <p:bldP spid="4" grpId="15" animBg="1"/>
      <p:bldP spid="4" grpId="16" animBg="1"/>
      <p:bldP spid="4" grpId="17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676400"/>
            <a:ext cx="5353050" cy="4495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Segmenter </a:t>
            </a:r>
            <a:br>
              <a:rPr lang="da-DK" dirty="0" smtClean="0"/>
            </a:br>
            <a:r>
              <a:rPr lang="da-DK" dirty="0" smtClean="0"/>
              <a:t>karforsyning og vægbenævnelse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Venstre ventrikels funktion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6" name="Rektangel 15"/>
          <p:cNvSpPr/>
          <p:nvPr/>
        </p:nvSpPr>
        <p:spPr>
          <a:xfrm>
            <a:off x="2765039" y="2031242"/>
            <a:ext cx="3479949" cy="2371298"/>
          </a:xfrm>
          <a:custGeom>
            <a:avLst/>
            <a:gdLst>
              <a:gd name="connsiteX0" fmla="*/ 0 w 2971800"/>
              <a:gd name="connsiteY0" fmla="*/ 0 h 2057400"/>
              <a:gd name="connsiteX1" fmla="*/ 2971800 w 2971800"/>
              <a:gd name="connsiteY1" fmla="*/ 0 h 2057400"/>
              <a:gd name="connsiteX2" fmla="*/ 2971800 w 2971800"/>
              <a:gd name="connsiteY2" fmla="*/ 2057400 h 2057400"/>
              <a:gd name="connsiteX3" fmla="*/ 0 w 2971800"/>
              <a:gd name="connsiteY3" fmla="*/ 2057400 h 2057400"/>
              <a:gd name="connsiteX4" fmla="*/ 0 w 2971800"/>
              <a:gd name="connsiteY4" fmla="*/ 0 h 2057400"/>
              <a:gd name="connsiteX0" fmla="*/ 163773 w 2971800"/>
              <a:gd name="connsiteY0" fmla="*/ 395786 h 2057400"/>
              <a:gd name="connsiteX1" fmla="*/ 2971800 w 2971800"/>
              <a:gd name="connsiteY1" fmla="*/ 0 h 2057400"/>
              <a:gd name="connsiteX2" fmla="*/ 2971800 w 2971800"/>
              <a:gd name="connsiteY2" fmla="*/ 2057400 h 2057400"/>
              <a:gd name="connsiteX3" fmla="*/ 0 w 2971800"/>
              <a:gd name="connsiteY3" fmla="*/ 2057400 h 2057400"/>
              <a:gd name="connsiteX4" fmla="*/ 163773 w 2971800"/>
              <a:gd name="connsiteY4" fmla="*/ 395786 h 2057400"/>
              <a:gd name="connsiteX0" fmla="*/ 0 w 2808027"/>
              <a:gd name="connsiteY0" fmla="*/ 395786 h 2057400"/>
              <a:gd name="connsiteX1" fmla="*/ 2808027 w 2808027"/>
              <a:gd name="connsiteY1" fmla="*/ 0 h 2057400"/>
              <a:gd name="connsiteX2" fmla="*/ 2808027 w 2808027"/>
              <a:gd name="connsiteY2" fmla="*/ 2057400 h 2057400"/>
              <a:gd name="connsiteX3" fmla="*/ 1050878 w 2808027"/>
              <a:gd name="connsiteY3" fmla="*/ 1061113 h 2057400"/>
              <a:gd name="connsiteX4" fmla="*/ 0 w 2808027"/>
              <a:gd name="connsiteY4" fmla="*/ 395786 h 2057400"/>
              <a:gd name="connsiteX0" fmla="*/ 0 w 2808027"/>
              <a:gd name="connsiteY0" fmla="*/ 968992 h 2630606"/>
              <a:gd name="connsiteX1" fmla="*/ 1770797 w 2808027"/>
              <a:gd name="connsiteY1" fmla="*/ 0 h 2630606"/>
              <a:gd name="connsiteX2" fmla="*/ 2808027 w 2808027"/>
              <a:gd name="connsiteY2" fmla="*/ 2630606 h 2630606"/>
              <a:gd name="connsiteX3" fmla="*/ 1050878 w 2808027"/>
              <a:gd name="connsiteY3" fmla="*/ 1634319 h 2630606"/>
              <a:gd name="connsiteX4" fmla="*/ 0 w 2808027"/>
              <a:gd name="connsiteY4" fmla="*/ 968992 h 2630606"/>
              <a:gd name="connsiteX0" fmla="*/ 0 w 2808027"/>
              <a:gd name="connsiteY0" fmla="*/ 968992 h 2630606"/>
              <a:gd name="connsiteX1" fmla="*/ 1770797 w 2808027"/>
              <a:gd name="connsiteY1" fmla="*/ 0 h 2630606"/>
              <a:gd name="connsiteX2" fmla="*/ 2808027 w 2808027"/>
              <a:gd name="connsiteY2" fmla="*/ 2630606 h 2630606"/>
              <a:gd name="connsiteX3" fmla="*/ 1050878 w 2808027"/>
              <a:gd name="connsiteY3" fmla="*/ 1634319 h 2630606"/>
              <a:gd name="connsiteX4" fmla="*/ 0 w 2808027"/>
              <a:gd name="connsiteY4" fmla="*/ 968992 h 2630606"/>
              <a:gd name="connsiteX0" fmla="*/ 0 w 2821675"/>
              <a:gd name="connsiteY0" fmla="*/ 968992 h 2685197"/>
              <a:gd name="connsiteX1" fmla="*/ 1770797 w 2821675"/>
              <a:gd name="connsiteY1" fmla="*/ 0 h 2685197"/>
              <a:gd name="connsiteX2" fmla="*/ 2821675 w 2821675"/>
              <a:gd name="connsiteY2" fmla="*/ 2685197 h 2685197"/>
              <a:gd name="connsiteX3" fmla="*/ 1050878 w 2821675"/>
              <a:gd name="connsiteY3" fmla="*/ 1634319 h 2685197"/>
              <a:gd name="connsiteX4" fmla="*/ 0 w 2821675"/>
              <a:gd name="connsiteY4" fmla="*/ 968992 h 2685197"/>
              <a:gd name="connsiteX0" fmla="*/ 0 w 2821675"/>
              <a:gd name="connsiteY0" fmla="*/ 968992 h 2685197"/>
              <a:gd name="connsiteX1" fmla="*/ 1770797 w 2821675"/>
              <a:gd name="connsiteY1" fmla="*/ 0 h 2685197"/>
              <a:gd name="connsiteX2" fmla="*/ 2821675 w 2821675"/>
              <a:gd name="connsiteY2" fmla="*/ 2685197 h 2685197"/>
              <a:gd name="connsiteX3" fmla="*/ 1050878 w 2821675"/>
              <a:gd name="connsiteY3" fmla="*/ 1634319 h 2685197"/>
              <a:gd name="connsiteX4" fmla="*/ 0 w 2821675"/>
              <a:gd name="connsiteY4" fmla="*/ 968992 h 2685197"/>
              <a:gd name="connsiteX0" fmla="*/ 0 w 3517711"/>
              <a:gd name="connsiteY0" fmla="*/ 968992 h 1634319"/>
              <a:gd name="connsiteX1" fmla="*/ 1770797 w 3517711"/>
              <a:gd name="connsiteY1" fmla="*/ 0 h 1634319"/>
              <a:gd name="connsiteX2" fmla="*/ 3517711 w 3517711"/>
              <a:gd name="connsiteY2" fmla="*/ 992875 h 1634319"/>
              <a:gd name="connsiteX3" fmla="*/ 1050878 w 3517711"/>
              <a:gd name="connsiteY3" fmla="*/ 1634319 h 1634319"/>
              <a:gd name="connsiteX4" fmla="*/ 0 w 3517711"/>
              <a:gd name="connsiteY4" fmla="*/ 968992 h 1634319"/>
              <a:gd name="connsiteX0" fmla="*/ 0 w 3517711"/>
              <a:gd name="connsiteY0" fmla="*/ 968992 h 1634319"/>
              <a:gd name="connsiteX1" fmla="*/ 1770797 w 3517711"/>
              <a:gd name="connsiteY1" fmla="*/ 0 h 1634319"/>
              <a:gd name="connsiteX2" fmla="*/ 3517711 w 3517711"/>
              <a:gd name="connsiteY2" fmla="*/ 992875 h 1634319"/>
              <a:gd name="connsiteX3" fmla="*/ 1743502 w 3517711"/>
              <a:gd name="connsiteY3" fmla="*/ 1454624 h 1634319"/>
              <a:gd name="connsiteX4" fmla="*/ 1050878 w 3517711"/>
              <a:gd name="connsiteY4" fmla="*/ 1634319 h 1634319"/>
              <a:gd name="connsiteX5" fmla="*/ 0 w 3517711"/>
              <a:gd name="connsiteY5" fmla="*/ 968992 h 1634319"/>
              <a:gd name="connsiteX0" fmla="*/ 0 w 3517711"/>
              <a:gd name="connsiteY0" fmla="*/ 968992 h 2014182"/>
              <a:gd name="connsiteX1" fmla="*/ 1770797 w 3517711"/>
              <a:gd name="connsiteY1" fmla="*/ 0 h 2014182"/>
              <a:gd name="connsiteX2" fmla="*/ 3517711 w 3517711"/>
              <a:gd name="connsiteY2" fmla="*/ 992875 h 2014182"/>
              <a:gd name="connsiteX3" fmla="*/ 1757149 w 3517711"/>
              <a:gd name="connsiteY3" fmla="*/ 2014182 h 2014182"/>
              <a:gd name="connsiteX4" fmla="*/ 1050878 w 3517711"/>
              <a:gd name="connsiteY4" fmla="*/ 1634319 h 2014182"/>
              <a:gd name="connsiteX5" fmla="*/ 0 w 3517711"/>
              <a:gd name="connsiteY5" fmla="*/ 968992 h 2014182"/>
              <a:gd name="connsiteX0" fmla="*/ 0 w 3517711"/>
              <a:gd name="connsiteY0" fmla="*/ 968992 h 2384946"/>
              <a:gd name="connsiteX1" fmla="*/ 1770797 w 3517711"/>
              <a:gd name="connsiteY1" fmla="*/ 0 h 2384946"/>
              <a:gd name="connsiteX2" fmla="*/ 3517711 w 3517711"/>
              <a:gd name="connsiteY2" fmla="*/ 992875 h 2384946"/>
              <a:gd name="connsiteX3" fmla="*/ 1757149 w 3517711"/>
              <a:gd name="connsiteY3" fmla="*/ 2014182 h 2384946"/>
              <a:gd name="connsiteX4" fmla="*/ 1146412 w 3517711"/>
              <a:gd name="connsiteY4" fmla="*/ 2384946 h 2384946"/>
              <a:gd name="connsiteX5" fmla="*/ 0 w 3517711"/>
              <a:gd name="connsiteY5" fmla="*/ 968992 h 2384946"/>
              <a:gd name="connsiteX0" fmla="*/ 0 w 3517711"/>
              <a:gd name="connsiteY0" fmla="*/ 968992 h 2384946"/>
              <a:gd name="connsiteX1" fmla="*/ 1770797 w 3517711"/>
              <a:gd name="connsiteY1" fmla="*/ 0 h 2384946"/>
              <a:gd name="connsiteX2" fmla="*/ 3517711 w 3517711"/>
              <a:gd name="connsiteY2" fmla="*/ 992875 h 2384946"/>
              <a:gd name="connsiteX3" fmla="*/ 1757149 w 3517711"/>
              <a:gd name="connsiteY3" fmla="*/ 2014182 h 2384946"/>
              <a:gd name="connsiteX4" fmla="*/ 1146412 w 3517711"/>
              <a:gd name="connsiteY4" fmla="*/ 2384946 h 2384946"/>
              <a:gd name="connsiteX5" fmla="*/ 638033 w 3517711"/>
              <a:gd name="connsiteY5" fmla="*/ 1768521 h 2384946"/>
              <a:gd name="connsiteX6" fmla="*/ 0 w 3517711"/>
              <a:gd name="connsiteY6" fmla="*/ 968992 h 2384946"/>
              <a:gd name="connsiteX0" fmla="*/ 0 w 3517711"/>
              <a:gd name="connsiteY0" fmla="*/ 968992 h 2384946"/>
              <a:gd name="connsiteX1" fmla="*/ 1770797 w 3517711"/>
              <a:gd name="connsiteY1" fmla="*/ 0 h 2384946"/>
              <a:gd name="connsiteX2" fmla="*/ 3517711 w 3517711"/>
              <a:gd name="connsiteY2" fmla="*/ 992875 h 2384946"/>
              <a:gd name="connsiteX3" fmla="*/ 1757149 w 3517711"/>
              <a:gd name="connsiteY3" fmla="*/ 2014182 h 2384946"/>
              <a:gd name="connsiteX4" fmla="*/ 1146412 w 3517711"/>
              <a:gd name="connsiteY4" fmla="*/ 2384946 h 2384946"/>
              <a:gd name="connsiteX5" fmla="*/ 1129352 w 3517711"/>
              <a:gd name="connsiteY5" fmla="*/ 1672987 h 2384946"/>
              <a:gd name="connsiteX6" fmla="*/ 0 w 3517711"/>
              <a:gd name="connsiteY6" fmla="*/ 968992 h 2384946"/>
              <a:gd name="connsiteX0" fmla="*/ 0 w 3517711"/>
              <a:gd name="connsiteY0" fmla="*/ 968992 h 2384946"/>
              <a:gd name="connsiteX1" fmla="*/ 1770797 w 3517711"/>
              <a:gd name="connsiteY1" fmla="*/ 0 h 2384946"/>
              <a:gd name="connsiteX2" fmla="*/ 3517711 w 3517711"/>
              <a:gd name="connsiteY2" fmla="*/ 992875 h 2384946"/>
              <a:gd name="connsiteX3" fmla="*/ 1757149 w 3517711"/>
              <a:gd name="connsiteY3" fmla="*/ 2014182 h 2384946"/>
              <a:gd name="connsiteX4" fmla="*/ 1146412 w 3517711"/>
              <a:gd name="connsiteY4" fmla="*/ 2384946 h 2384946"/>
              <a:gd name="connsiteX5" fmla="*/ 1129352 w 3517711"/>
              <a:gd name="connsiteY5" fmla="*/ 1672987 h 2384946"/>
              <a:gd name="connsiteX6" fmla="*/ 0 w 3517711"/>
              <a:gd name="connsiteY6" fmla="*/ 968992 h 2384946"/>
              <a:gd name="connsiteX0" fmla="*/ 0 w 3517711"/>
              <a:gd name="connsiteY0" fmla="*/ 968992 h 2384946"/>
              <a:gd name="connsiteX1" fmla="*/ 1770797 w 3517711"/>
              <a:gd name="connsiteY1" fmla="*/ 0 h 2384946"/>
              <a:gd name="connsiteX2" fmla="*/ 3517711 w 3517711"/>
              <a:gd name="connsiteY2" fmla="*/ 992875 h 2384946"/>
              <a:gd name="connsiteX3" fmla="*/ 1757149 w 3517711"/>
              <a:gd name="connsiteY3" fmla="*/ 2014182 h 2384946"/>
              <a:gd name="connsiteX4" fmla="*/ 1146412 w 3517711"/>
              <a:gd name="connsiteY4" fmla="*/ 2384946 h 2384946"/>
              <a:gd name="connsiteX5" fmla="*/ 1129352 w 3517711"/>
              <a:gd name="connsiteY5" fmla="*/ 1672987 h 2384946"/>
              <a:gd name="connsiteX6" fmla="*/ 0 w 3517711"/>
              <a:gd name="connsiteY6" fmla="*/ 968992 h 2384946"/>
              <a:gd name="connsiteX0" fmla="*/ 0 w 3517714"/>
              <a:gd name="connsiteY0" fmla="*/ 968992 h 2384946"/>
              <a:gd name="connsiteX1" fmla="*/ 1770797 w 3517714"/>
              <a:gd name="connsiteY1" fmla="*/ 0 h 2384946"/>
              <a:gd name="connsiteX2" fmla="*/ 3517711 w 3517714"/>
              <a:gd name="connsiteY2" fmla="*/ 992875 h 2384946"/>
              <a:gd name="connsiteX3" fmla="*/ 1757149 w 3517714"/>
              <a:gd name="connsiteY3" fmla="*/ 2014182 h 2384946"/>
              <a:gd name="connsiteX4" fmla="*/ 1146412 w 3517714"/>
              <a:gd name="connsiteY4" fmla="*/ 2384946 h 2384946"/>
              <a:gd name="connsiteX5" fmla="*/ 1129352 w 3517714"/>
              <a:gd name="connsiteY5" fmla="*/ 1672987 h 2384946"/>
              <a:gd name="connsiteX6" fmla="*/ 0 w 3517714"/>
              <a:gd name="connsiteY6" fmla="*/ 968992 h 2384946"/>
              <a:gd name="connsiteX0" fmla="*/ 0 w 3517711"/>
              <a:gd name="connsiteY0" fmla="*/ 968992 h 2384946"/>
              <a:gd name="connsiteX1" fmla="*/ 1770797 w 3517711"/>
              <a:gd name="connsiteY1" fmla="*/ 0 h 2384946"/>
              <a:gd name="connsiteX2" fmla="*/ 3517711 w 3517711"/>
              <a:gd name="connsiteY2" fmla="*/ 992875 h 2384946"/>
              <a:gd name="connsiteX3" fmla="*/ 1757149 w 3517711"/>
              <a:gd name="connsiteY3" fmla="*/ 2014182 h 2384946"/>
              <a:gd name="connsiteX4" fmla="*/ 1146412 w 3517711"/>
              <a:gd name="connsiteY4" fmla="*/ 2384946 h 2384946"/>
              <a:gd name="connsiteX5" fmla="*/ 1129352 w 3517711"/>
              <a:gd name="connsiteY5" fmla="*/ 1672987 h 2384946"/>
              <a:gd name="connsiteX6" fmla="*/ 0 w 3517711"/>
              <a:gd name="connsiteY6" fmla="*/ 968992 h 2384946"/>
              <a:gd name="connsiteX0" fmla="*/ 0 w 3517711"/>
              <a:gd name="connsiteY0" fmla="*/ 968992 h 2384946"/>
              <a:gd name="connsiteX1" fmla="*/ 1770797 w 3517711"/>
              <a:gd name="connsiteY1" fmla="*/ 0 h 2384946"/>
              <a:gd name="connsiteX2" fmla="*/ 3517711 w 3517711"/>
              <a:gd name="connsiteY2" fmla="*/ 992875 h 2384946"/>
              <a:gd name="connsiteX3" fmla="*/ 1757149 w 3517711"/>
              <a:gd name="connsiteY3" fmla="*/ 2014182 h 2384946"/>
              <a:gd name="connsiteX4" fmla="*/ 1146412 w 3517711"/>
              <a:gd name="connsiteY4" fmla="*/ 2384946 h 2384946"/>
              <a:gd name="connsiteX5" fmla="*/ 1129352 w 3517711"/>
              <a:gd name="connsiteY5" fmla="*/ 1672987 h 2384946"/>
              <a:gd name="connsiteX6" fmla="*/ 0 w 3517711"/>
              <a:gd name="connsiteY6" fmla="*/ 968992 h 2384946"/>
              <a:gd name="connsiteX0" fmla="*/ 0 w 3517711"/>
              <a:gd name="connsiteY0" fmla="*/ 968992 h 2384946"/>
              <a:gd name="connsiteX1" fmla="*/ 1770797 w 3517711"/>
              <a:gd name="connsiteY1" fmla="*/ 0 h 2384946"/>
              <a:gd name="connsiteX2" fmla="*/ 3517711 w 3517711"/>
              <a:gd name="connsiteY2" fmla="*/ 992875 h 2384946"/>
              <a:gd name="connsiteX3" fmla="*/ 1757149 w 3517711"/>
              <a:gd name="connsiteY3" fmla="*/ 2014182 h 2384946"/>
              <a:gd name="connsiteX4" fmla="*/ 1146412 w 3517711"/>
              <a:gd name="connsiteY4" fmla="*/ 2384946 h 2384946"/>
              <a:gd name="connsiteX5" fmla="*/ 1129352 w 3517711"/>
              <a:gd name="connsiteY5" fmla="*/ 1672987 h 2384946"/>
              <a:gd name="connsiteX6" fmla="*/ 0 w 3517711"/>
              <a:gd name="connsiteY6" fmla="*/ 968992 h 2384946"/>
              <a:gd name="connsiteX0" fmla="*/ 0 w 3517711"/>
              <a:gd name="connsiteY0" fmla="*/ 968992 h 2384946"/>
              <a:gd name="connsiteX1" fmla="*/ 1770797 w 3517711"/>
              <a:gd name="connsiteY1" fmla="*/ 0 h 2384946"/>
              <a:gd name="connsiteX2" fmla="*/ 3517711 w 3517711"/>
              <a:gd name="connsiteY2" fmla="*/ 992875 h 2384946"/>
              <a:gd name="connsiteX3" fmla="*/ 1757149 w 3517711"/>
              <a:gd name="connsiteY3" fmla="*/ 2014182 h 2384946"/>
              <a:gd name="connsiteX4" fmla="*/ 1146412 w 3517711"/>
              <a:gd name="connsiteY4" fmla="*/ 2384946 h 2384946"/>
              <a:gd name="connsiteX5" fmla="*/ 1129352 w 3517711"/>
              <a:gd name="connsiteY5" fmla="*/ 1672987 h 2384946"/>
              <a:gd name="connsiteX6" fmla="*/ 0 w 3517711"/>
              <a:gd name="connsiteY6" fmla="*/ 968992 h 2384946"/>
              <a:gd name="connsiteX0" fmla="*/ 0 w 3517711"/>
              <a:gd name="connsiteY0" fmla="*/ 969009 h 2384963"/>
              <a:gd name="connsiteX1" fmla="*/ 1770797 w 3517711"/>
              <a:gd name="connsiteY1" fmla="*/ 17 h 2384963"/>
              <a:gd name="connsiteX2" fmla="*/ 3517711 w 3517711"/>
              <a:gd name="connsiteY2" fmla="*/ 992892 h 2384963"/>
              <a:gd name="connsiteX3" fmla="*/ 1757149 w 3517711"/>
              <a:gd name="connsiteY3" fmla="*/ 2014199 h 2384963"/>
              <a:gd name="connsiteX4" fmla="*/ 1146412 w 3517711"/>
              <a:gd name="connsiteY4" fmla="*/ 2384963 h 2384963"/>
              <a:gd name="connsiteX5" fmla="*/ 1129352 w 3517711"/>
              <a:gd name="connsiteY5" fmla="*/ 1673004 h 2384963"/>
              <a:gd name="connsiteX6" fmla="*/ 0 w 3517711"/>
              <a:gd name="connsiteY6" fmla="*/ 969009 h 2384963"/>
              <a:gd name="connsiteX0" fmla="*/ 0 w 3517711"/>
              <a:gd name="connsiteY0" fmla="*/ 969026 h 2384980"/>
              <a:gd name="connsiteX1" fmla="*/ 1770797 w 3517711"/>
              <a:gd name="connsiteY1" fmla="*/ 34 h 2384980"/>
              <a:gd name="connsiteX2" fmla="*/ 3517711 w 3517711"/>
              <a:gd name="connsiteY2" fmla="*/ 992909 h 2384980"/>
              <a:gd name="connsiteX3" fmla="*/ 1757149 w 3517711"/>
              <a:gd name="connsiteY3" fmla="*/ 2014216 h 2384980"/>
              <a:gd name="connsiteX4" fmla="*/ 1146412 w 3517711"/>
              <a:gd name="connsiteY4" fmla="*/ 2384980 h 2384980"/>
              <a:gd name="connsiteX5" fmla="*/ 1129352 w 3517711"/>
              <a:gd name="connsiteY5" fmla="*/ 1673021 h 2384980"/>
              <a:gd name="connsiteX6" fmla="*/ 0 w 3517711"/>
              <a:gd name="connsiteY6" fmla="*/ 969026 h 2384980"/>
              <a:gd name="connsiteX0" fmla="*/ 0 w 3517711"/>
              <a:gd name="connsiteY0" fmla="*/ 969026 h 2384980"/>
              <a:gd name="connsiteX1" fmla="*/ 1770797 w 3517711"/>
              <a:gd name="connsiteY1" fmla="*/ 34 h 2384980"/>
              <a:gd name="connsiteX2" fmla="*/ 3517711 w 3517711"/>
              <a:gd name="connsiteY2" fmla="*/ 992909 h 2384980"/>
              <a:gd name="connsiteX3" fmla="*/ 1757149 w 3517711"/>
              <a:gd name="connsiteY3" fmla="*/ 2014216 h 2384980"/>
              <a:gd name="connsiteX4" fmla="*/ 1146412 w 3517711"/>
              <a:gd name="connsiteY4" fmla="*/ 2384980 h 2384980"/>
              <a:gd name="connsiteX5" fmla="*/ 1129352 w 3517711"/>
              <a:gd name="connsiteY5" fmla="*/ 1673021 h 2384980"/>
              <a:gd name="connsiteX6" fmla="*/ 0 w 3517711"/>
              <a:gd name="connsiteY6" fmla="*/ 969026 h 2384980"/>
              <a:gd name="connsiteX0" fmla="*/ 0 w 3517711"/>
              <a:gd name="connsiteY0" fmla="*/ 968992 h 2384946"/>
              <a:gd name="connsiteX1" fmla="*/ 1770797 w 3517711"/>
              <a:gd name="connsiteY1" fmla="*/ 0 h 2384946"/>
              <a:gd name="connsiteX2" fmla="*/ 3517711 w 3517711"/>
              <a:gd name="connsiteY2" fmla="*/ 992875 h 2384946"/>
              <a:gd name="connsiteX3" fmla="*/ 1757149 w 3517711"/>
              <a:gd name="connsiteY3" fmla="*/ 2014182 h 2384946"/>
              <a:gd name="connsiteX4" fmla="*/ 1146412 w 3517711"/>
              <a:gd name="connsiteY4" fmla="*/ 2384946 h 2384946"/>
              <a:gd name="connsiteX5" fmla="*/ 1129352 w 3517711"/>
              <a:gd name="connsiteY5" fmla="*/ 1672987 h 2384946"/>
              <a:gd name="connsiteX6" fmla="*/ 0 w 3517711"/>
              <a:gd name="connsiteY6" fmla="*/ 968992 h 2384946"/>
              <a:gd name="connsiteX0" fmla="*/ 0 w 3476768"/>
              <a:gd name="connsiteY0" fmla="*/ 996287 h 2384946"/>
              <a:gd name="connsiteX1" fmla="*/ 1729854 w 3476768"/>
              <a:gd name="connsiteY1" fmla="*/ 0 h 2384946"/>
              <a:gd name="connsiteX2" fmla="*/ 3476768 w 3476768"/>
              <a:gd name="connsiteY2" fmla="*/ 992875 h 2384946"/>
              <a:gd name="connsiteX3" fmla="*/ 1716206 w 3476768"/>
              <a:gd name="connsiteY3" fmla="*/ 2014182 h 2384946"/>
              <a:gd name="connsiteX4" fmla="*/ 1105469 w 3476768"/>
              <a:gd name="connsiteY4" fmla="*/ 2384946 h 2384946"/>
              <a:gd name="connsiteX5" fmla="*/ 1088409 w 3476768"/>
              <a:gd name="connsiteY5" fmla="*/ 1672987 h 2384946"/>
              <a:gd name="connsiteX6" fmla="*/ 0 w 3476768"/>
              <a:gd name="connsiteY6" fmla="*/ 996287 h 2384946"/>
              <a:gd name="connsiteX0" fmla="*/ 0 w 3463120"/>
              <a:gd name="connsiteY0" fmla="*/ 996287 h 2384946"/>
              <a:gd name="connsiteX1" fmla="*/ 1729854 w 3463120"/>
              <a:gd name="connsiteY1" fmla="*/ 0 h 2384946"/>
              <a:gd name="connsiteX2" fmla="*/ 3463120 w 3463120"/>
              <a:gd name="connsiteY2" fmla="*/ 1006523 h 2384946"/>
              <a:gd name="connsiteX3" fmla="*/ 1716206 w 3463120"/>
              <a:gd name="connsiteY3" fmla="*/ 2014182 h 2384946"/>
              <a:gd name="connsiteX4" fmla="*/ 1105469 w 3463120"/>
              <a:gd name="connsiteY4" fmla="*/ 2384946 h 2384946"/>
              <a:gd name="connsiteX5" fmla="*/ 1088409 w 3463120"/>
              <a:gd name="connsiteY5" fmla="*/ 1672987 h 2384946"/>
              <a:gd name="connsiteX6" fmla="*/ 0 w 3463120"/>
              <a:gd name="connsiteY6" fmla="*/ 996287 h 2384946"/>
              <a:gd name="connsiteX0" fmla="*/ 0 w 3463120"/>
              <a:gd name="connsiteY0" fmla="*/ 996287 h 2371298"/>
              <a:gd name="connsiteX1" fmla="*/ 1729854 w 3463120"/>
              <a:gd name="connsiteY1" fmla="*/ 0 h 2371298"/>
              <a:gd name="connsiteX2" fmla="*/ 3463120 w 3463120"/>
              <a:gd name="connsiteY2" fmla="*/ 1006523 h 2371298"/>
              <a:gd name="connsiteX3" fmla="*/ 1716206 w 3463120"/>
              <a:gd name="connsiteY3" fmla="*/ 2014182 h 2371298"/>
              <a:gd name="connsiteX4" fmla="*/ 1160060 w 3463120"/>
              <a:gd name="connsiteY4" fmla="*/ 2371298 h 2371298"/>
              <a:gd name="connsiteX5" fmla="*/ 1088409 w 3463120"/>
              <a:gd name="connsiteY5" fmla="*/ 1672987 h 2371298"/>
              <a:gd name="connsiteX6" fmla="*/ 0 w 3463120"/>
              <a:gd name="connsiteY6" fmla="*/ 996287 h 2371298"/>
              <a:gd name="connsiteX0" fmla="*/ 0 w 3463120"/>
              <a:gd name="connsiteY0" fmla="*/ 996287 h 2371298"/>
              <a:gd name="connsiteX1" fmla="*/ 1729854 w 3463120"/>
              <a:gd name="connsiteY1" fmla="*/ 0 h 2371298"/>
              <a:gd name="connsiteX2" fmla="*/ 3463120 w 3463120"/>
              <a:gd name="connsiteY2" fmla="*/ 1006523 h 2371298"/>
              <a:gd name="connsiteX3" fmla="*/ 1716206 w 3463120"/>
              <a:gd name="connsiteY3" fmla="*/ 2014182 h 2371298"/>
              <a:gd name="connsiteX4" fmla="*/ 1160060 w 3463120"/>
              <a:gd name="connsiteY4" fmla="*/ 2371298 h 2371298"/>
              <a:gd name="connsiteX5" fmla="*/ 1170296 w 3463120"/>
              <a:gd name="connsiteY5" fmla="*/ 1686635 h 2371298"/>
              <a:gd name="connsiteX6" fmla="*/ 0 w 3463120"/>
              <a:gd name="connsiteY6" fmla="*/ 996287 h 2371298"/>
              <a:gd name="connsiteX0" fmla="*/ 0 w 3463120"/>
              <a:gd name="connsiteY0" fmla="*/ 996287 h 2371298"/>
              <a:gd name="connsiteX1" fmla="*/ 1729854 w 3463120"/>
              <a:gd name="connsiteY1" fmla="*/ 0 h 2371298"/>
              <a:gd name="connsiteX2" fmla="*/ 3463120 w 3463120"/>
              <a:gd name="connsiteY2" fmla="*/ 1006523 h 2371298"/>
              <a:gd name="connsiteX3" fmla="*/ 1716206 w 3463120"/>
              <a:gd name="connsiteY3" fmla="*/ 2014182 h 2371298"/>
              <a:gd name="connsiteX4" fmla="*/ 1160060 w 3463120"/>
              <a:gd name="connsiteY4" fmla="*/ 2371298 h 2371298"/>
              <a:gd name="connsiteX5" fmla="*/ 1170296 w 3463120"/>
              <a:gd name="connsiteY5" fmla="*/ 1686635 h 2371298"/>
              <a:gd name="connsiteX6" fmla="*/ 0 w 3463120"/>
              <a:gd name="connsiteY6" fmla="*/ 996287 h 2371298"/>
              <a:gd name="connsiteX0" fmla="*/ 0 w 3463120"/>
              <a:gd name="connsiteY0" fmla="*/ 996287 h 2371298"/>
              <a:gd name="connsiteX1" fmla="*/ 1729854 w 3463120"/>
              <a:gd name="connsiteY1" fmla="*/ 0 h 2371298"/>
              <a:gd name="connsiteX2" fmla="*/ 3463120 w 3463120"/>
              <a:gd name="connsiteY2" fmla="*/ 1006523 h 2371298"/>
              <a:gd name="connsiteX3" fmla="*/ 1716206 w 3463120"/>
              <a:gd name="connsiteY3" fmla="*/ 2014182 h 2371298"/>
              <a:gd name="connsiteX4" fmla="*/ 1160060 w 3463120"/>
              <a:gd name="connsiteY4" fmla="*/ 2371298 h 2371298"/>
              <a:gd name="connsiteX5" fmla="*/ 1143000 w 3463120"/>
              <a:gd name="connsiteY5" fmla="*/ 1672987 h 2371298"/>
              <a:gd name="connsiteX6" fmla="*/ 0 w 3463120"/>
              <a:gd name="connsiteY6" fmla="*/ 996287 h 2371298"/>
              <a:gd name="connsiteX0" fmla="*/ 0 w 3463120"/>
              <a:gd name="connsiteY0" fmla="*/ 996287 h 2371298"/>
              <a:gd name="connsiteX1" fmla="*/ 1729854 w 3463120"/>
              <a:gd name="connsiteY1" fmla="*/ 0 h 2371298"/>
              <a:gd name="connsiteX2" fmla="*/ 3463120 w 3463120"/>
              <a:gd name="connsiteY2" fmla="*/ 1006523 h 2371298"/>
              <a:gd name="connsiteX3" fmla="*/ 1716206 w 3463120"/>
              <a:gd name="connsiteY3" fmla="*/ 2014182 h 2371298"/>
              <a:gd name="connsiteX4" fmla="*/ 1160060 w 3463120"/>
              <a:gd name="connsiteY4" fmla="*/ 2371298 h 2371298"/>
              <a:gd name="connsiteX5" fmla="*/ 1143000 w 3463120"/>
              <a:gd name="connsiteY5" fmla="*/ 1672987 h 2371298"/>
              <a:gd name="connsiteX6" fmla="*/ 0 w 3463120"/>
              <a:gd name="connsiteY6" fmla="*/ 996287 h 2371298"/>
              <a:gd name="connsiteX0" fmla="*/ 0 w 3479949"/>
              <a:gd name="connsiteY0" fmla="*/ 979457 h 2371298"/>
              <a:gd name="connsiteX1" fmla="*/ 1746683 w 3479949"/>
              <a:gd name="connsiteY1" fmla="*/ 0 h 2371298"/>
              <a:gd name="connsiteX2" fmla="*/ 3479949 w 3479949"/>
              <a:gd name="connsiteY2" fmla="*/ 1006523 h 2371298"/>
              <a:gd name="connsiteX3" fmla="*/ 1733035 w 3479949"/>
              <a:gd name="connsiteY3" fmla="*/ 2014182 h 2371298"/>
              <a:gd name="connsiteX4" fmla="*/ 1176889 w 3479949"/>
              <a:gd name="connsiteY4" fmla="*/ 2371298 h 2371298"/>
              <a:gd name="connsiteX5" fmla="*/ 1159829 w 3479949"/>
              <a:gd name="connsiteY5" fmla="*/ 1672987 h 2371298"/>
              <a:gd name="connsiteX6" fmla="*/ 0 w 3479949"/>
              <a:gd name="connsiteY6" fmla="*/ 979457 h 2371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9949" h="2371298">
                <a:moveTo>
                  <a:pt x="0" y="979457"/>
                </a:moveTo>
                <a:cubicBezTo>
                  <a:pt x="393510" y="345784"/>
                  <a:pt x="982978" y="64259"/>
                  <a:pt x="1746683" y="0"/>
                </a:cubicBezTo>
                <a:cubicBezTo>
                  <a:pt x="2564979" y="72219"/>
                  <a:pt x="3086439" y="343279"/>
                  <a:pt x="3479949" y="1006523"/>
                </a:cubicBezTo>
                <a:lnTo>
                  <a:pt x="1733035" y="2014182"/>
                </a:lnTo>
                <a:lnTo>
                  <a:pt x="1176889" y="2371298"/>
                </a:lnTo>
                <a:cubicBezTo>
                  <a:pt x="1072256" y="2314432"/>
                  <a:pt x="927817" y="1895332"/>
                  <a:pt x="1159829" y="1672987"/>
                </a:cubicBezTo>
                <a:lnTo>
                  <a:pt x="0" y="979457"/>
                </a:ln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800" b="1" dirty="0" smtClean="0">
                <a:ln w="28575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LAD</a:t>
            </a:r>
            <a:endParaRPr lang="da-DK" sz="4800" b="1" dirty="0">
              <a:ln w="28575">
                <a:solidFill>
                  <a:schemeClr val="bg1">
                    <a:lumMod val="85000"/>
                  </a:schemeClr>
                </a:solidFill>
              </a:ln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ktangel 15"/>
          <p:cNvSpPr/>
          <p:nvPr/>
        </p:nvSpPr>
        <p:spPr>
          <a:xfrm rot="5400000">
            <a:off x="4009454" y="3583741"/>
            <a:ext cx="3028067" cy="2041886"/>
          </a:xfrm>
          <a:custGeom>
            <a:avLst/>
            <a:gdLst>
              <a:gd name="connsiteX0" fmla="*/ 0 w 2971800"/>
              <a:gd name="connsiteY0" fmla="*/ 0 h 2057400"/>
              <a:gd name="connsiteX1" fmla="*/ 2971800 w 2971800"/>
              <a:gd name="connsiteY1" fmla="*/ 0 h 2057400"/>
              <a:gd name="connsiteX2" fmla="*/ 2971800 w 2971800"/>
              <a:gd name="connsiteY2" fmla="*/ 2057400 h 2057400"/>
              <a:gd name="connsiteX3" fmla="*/ 0 w 2971800"/>
              <a:gd name="connsiteY3" fmla="*/ 2057400 h 2057400"/>
              <a:gd name="connsiteX4" fmla="*/ 0 w 2971800"/>
              <a:gd name="connsiteY4" fmla="*/ 0 h 2057400"/>
              <a:gd name="connsiteX0" fmla="*/ 163773 w 2971800"/>
              <a:gd name="connsiteY0" fmla="*/ 395786 h 2057400"/>
              <a:gd name="connsiteX1" fmla="*/ 2971800 w 2971800"/>
              <a:gd name="connsiteY1" fmla="*/ 0 h 2057400"/>
              <a:gd name="connsiteX2" fmla="*/ 2971800 w 2971800"/>
              <a:gd name="connsiteY2" fmla="*/ 2057400 h 2057400"/>
              <a:gd name="connsiteX3" fmla="*/ 0 w 2971800"/>
              <a:gd name="connsiteY3" fmla="*/ 2057400 h 2057400"/>
              <a:gd name="connsiteX4" fmla="*/ 163773 w 2971800"/>
              <a:gd name="connsiteY4" fmla="*/ 395786 h 2057400"/>
              <a:gd name="connsiteX0" fmla="*/ 0 w 2808027"/>
              <a:gd name="connsiteY0" fmla="*/ 395786 h 2057400"/>
              <a:gd name="connsiteX1" fmla="*/ 2808027 w 2808027"/>
              <a:gd name="connsiteY1" fmla="*/ 0 h 2057400"/>
              <a:gd name="connsiteX2" fmla="*/ 2808027 w 2808027"/>
              <a:gd name="connsiteY2" fmla="*/ 2057400 h 2057400"/>
              <a:gd name="connsiteX3" fmla="*/ 1050878 w 2808027"/>
              <a:gd name="connsiteY3" fmla="*/ 1061113 h 2057400"/>
              <a:gd name="connsiteX4" fmla="*/ 0 w 2808027"/>
              <a:gd name="connsiteY4" fmla="*/ 395786 h 2057400"/>
              <a:gd name="connsiteX0" fmla="*/ 0 w 2808027"/>
              <a:gd name="connsiteY0" fmla="*/ 968992 h 2630606"/>
              <a:gd name="connsiteX1" fmla="*/ 1770797 w 2808027"/>
              <a:gd name="connsiteY1" fmla="*/ 0 h 2630606"/>
              <a:gd name="connsiteX2" fmla="*/ 2808027 w 2808027"/>
              <a:gd name="connsiteY2" fmla="*/ 2630606 h 2630606"/>
              <a:gd name="connsiteX3" fmla="*/ 1050878 w 2808027"/>
              <a:gd name="connsiteY3" fmla="*/ 1634319 h 2630606"/>
              <a:gd name="connsiteX4" fmla="*/ 0 w 2808027"/>
              <a:gd name="connsiteY4" fmla="*/ 968992 h 2630606"/>
              <a:gd name="connsiteX0" fmla="*/ 0 w 2808027"/>
              <a:gd name="connsiteY0" fmla="*/ 968992 h 2630606"/>
              <a:gd name="connsiteX1" fmla="*/ 1770797 w 2808027"/>
              <a:gd name="connsiteY1" fmla="*/ 0 h 2630606"/>
              <a:gd name="connsiteX2" fmla="*/ 2808027 w 2808027"/>
              <a:gd name="connsiteY2" fmla="*/ 2630606 h 2630606"/>
              <a:gd name="connsiteX3" fmla="*/ 1050878 w 2808027"/>
              <a:gd name="connsiteY3" fmla="*/ 1634319 h 2630606"/>
              <a:gd name="connsiteX4" fmla="*/ 0 w 2808027"/>
              <a:gd name="connsiteY4" fmla="*/ 968992 h 2630606"/>
              <a:gd name="connsiteX0" fmla="*/ 0 w 2821675"/>
              <a:gd name="connsiteY0" fmla="*/ 968992 h 2685197"/>
              <a:gd name="connsiteX1" fmla="*/ 1770797 w 2821675"/>
              <a:gd name="connsiteY1" fmla="*/ 0 h 2685197"/>
              <a:gd name="connsiteX2" fmla="*/ 2821675 w 2821675"/>
              <a:gd name="connsiteY2" fmla="*/ 2685197 h 2685197"/>
              <a:gd name="connsiteX3" fmla="*/ 1050878 w 2821675"/>
              <a:gd name="connsiteY3" fmla="*/ 1634319 h 2685197"/>
              <a:gd name="connsiteX4" fmla="*/ 0 w 2821675"/>
              <a:gd name="connsiteY4" fmla="*/ 968992 h 2685197"/>
              <a:gd name="connsiteX0" fmla="*/ 0 w 2821675"/>
              <a:gd name="connsiteY0" fmla="*/ 968992 h 2685197"/>
              <a:gd name="connsiteX1" fmla="*/ 1770797 w 2821675"/>
              <a:gd name="connsiteY1" fmla="*/ 0 h 2685197"/>
              <a:gd name="connsiteX2" fmla="*/ 2821675 w 2821675"/>
              <a:gd name="connsiteY2" fmla="*/ 2685197 h 2685197"/>
              <a:gd name="connsiteX3" fmla="*/ 1050878 w 2821675"/>
              <a:gd name="connsiteY3" fmla="*/ 1634319 h 2685197"/>
              <a:gd name="connsiteX4" fmla="*/ 0 w 2821675"/>
              <a:gd name="connsiteY4" fmla="*/ 968992 h 2685197"/>
              <a:gd name="connsiteX0" fmla="*/ 0 w 3517711"/>
              <a:gd name="connsiteY0" fmla="*/ 968992 h 1634319"/>
              <a:gd name="connsiteX1" fmla="*/ 1770797 w 3517711"/>
              <a:gd name="connsiteY1" fmla="*/ 0 h 1634319"/>
              <a:gd name="connsiteX2" fmla="*/ 3517711 w 3517711"/>
              <a:gd name="connsiteY2" fmla="*/ 992875 h 1634319"/>
              <a:gd name="connsiteX3" fmla="*/ 1050878 w 3517711"/>
              <a:gd name="connsiteY3" fmla="*/ 1634319 h 1634319"/>
              <a:gd name="connsiteX4" fmla="*/ 0 w 3517711"/>
              <a:gd name="connsiteY4" fmla="*/ 968992 h 1634319"/>
              <a:gd name="connsiteX0" fmla="*/ 0 w 3517711"/>
              <a:gd name="connsiteY0" fmla="*/ 968992 h 1634319"/>
              <a:gd name="connsiteX1" fmla="*/ 1770797 w 3517711"/>
              <a:gd name="connsiteY1" fmla="*/ 0 h 1634319"/>
              <a:gd name="connsiteX2" fmla="*/ 3517711 w 3517711"/>
              <a:gd name="connsiteY2" fmla="*/ 992875 h 1634319"/>
              <a:gd name="connsiteX3" fmla="*/ 1743502 w 3517711"/>
              <a:gd name="connsiteY3" fmla="*/ 1454624 h 1634319"/>
              <a:gd name="connsiteX4" fmla="*/ 1050878 w 3517711"/>
              <a:gd name="connsiteY4" fmla="*/ 1634319 h 1634319"/>
              <a:gd name="connsiteX5" fmla="*/ 0 w 3517711"/>
              <a:gd name="connsiteY5" fmla="*/ 968992 h 1634319"/>
              <a:gd name="connsiteX0" fmla="*/ 0 w 3517711"/>
              <a:gd name="connsiteY0" fmla="*/ 968992 h 2014182"/>
              <a:gd name="connsiteX1" fmla="*/ 1770797 w 3517711"/>
              <a:gd name="connsiteY1" fmla="*/ 0 h 2014182"/>
              <a:gd name="connsiteX2" fmla="*/ 3517711 w 3517711"/>
              <a:gd name="connsiteY2" fmla="*/ 992875 h 2014182"/>
              <a:gd name="connsiteX3" fmla="*/ 1757149 w 3517711"/>
              <a:gd name="connsiteY3" fmla="*/ 2014182 h 2014182"/>
              <a:gd name="connsiteX4" fmla="*/ 1050878 w 3517711"/>
              <a:gd name="connsiteY4" fmla="*/ 1634319 h 2014182"/>
              <a:gd name="connsiteX5" fmla="*/ 0 w 3517711"/>
              <a:gd name="connsiteY5" fmla="*/ 968992 h 2014182"/>
              <a:gd name="connsiteX0" fmla="*/ 0 w 3517711"/>
              <a:gd name="connsiteY0" fmla="*/ 968992 h 2384946"/>
              <a:gd name="connsiteX1" fmla="*/ 1770797 w 3517711"/>
              <a:gd name="connsiteY1" fmla="*/ 0 h 2384946"/>
              <a:gd name="connsiteX2" fmla="*/ 3517711 w 3517711"/>
              <a:gd name="connsiteY2" fmla="*/ 992875 h 2384946"/>
              <a:gd name="connsiteX3" fmla="*/ 1757149 w 3517711"/>
              <a:gd name="connsiteY3" fmla="*/ 2014182 h 2384946"/>
              <a:gd name="connsiteX4" fmla="*/ 1146412 w 3517711"/>
              <a:gd name="connsiteY4" fmla="*/ 2384946 h 2384946"/>
              <a:gd name="connsiteX5" fmla="*/ 0 w 3517711"/>
              <a:gd name="connsiteY5" fmla="*/ 968992 h 2384946"/>
              <a:gd name="connsiteX0" fmla="*/ 0 w 3517711"/>
              <a:gd name="connsiteY0" fmla="*/ 968992 h 2384946"/>
              <a:gd name="connsiteX1" fmla="*/ 1770797 w 3517711"/>
              <a:gd name="connsiteY1" fmla="*/ 0 h 2384946"/>
              <a:gd name="connsiteX2" fmla="*/ 3517711 w 3517711"/>
              <a:gd name="connsiteY2" fmla="*/ 992875 h 2384946"/>
              <a:gd name="connsiteX3" fmla="*/ 1757149 w 3517711"/>
              <a:gd name="connsiteY3" fmla="*/ 2014182 h 2384946"/>
              <a:gd name="connsiteX4" fmla="*/ 1146412 w 3517711"/>
              <a:gd name="connsiteY4" fmla="*/ 2384946 h 2384946"/>
              <a:gd name="connsiteX5" fmla="*/ 638033 w 3517711"/>
              <a:gd name="connsiteY5" fmla="*/ 1768521 h 2384946"/>
              <a:gd name="connsiteX6" fmla="*/ 0 w 3517711"/>
              <a:gd name="connsiteY6" fmla="*/ 968992 h 2384946"/>
              <a:gd name="connsiteX0" fmla="*/ 0 w 3517711"/>
              <a:gd name="connsiteY0" fmla="*/ 968992 h 2384946"/>
              <a:gd name="connsiteX1" fmla="*/ 1770797 w 3517711"/>
              <a:gd name="connsiteY1" fmla="*/ 0 h 2384946"/>
              <a:gd name="connsiteX2" fmla="*/ 3517711 w 3517711"/>
              <a:gd name="connsiteY2" fmla="*/ 992875 h 2384946"/>
              <a:gd name="connsiteX3" fmla="*/ 1757149 w 3517711"/>
              <a:gd name="connsiteY3" fmla="*/ 2014182 h 2384946"/>
              <a:gd name="connsiteX4" fmla="*/ 1146412 w 3517711"/>
              <a:gd name="connsiteY4" fmla="*/ 2384946 h 2384946"/>
              <a:gd name="connsiteX5" fmla="*/ 1129352 w 3517711"/>
              <a:gd name="connsiteY5" fmla="*/ 1672987 h 2384946"/>
              <a:gd name="connsiteX6" fmla="*/ 0 w 3517711"/>
              <a:gd name="connsiteY6" fmla="*/ 968992 h 2384946"/>
              <a:gd name="connsiteX0" fmla="*/ 0 w 3517711"/>
              <a:gd name="connsiteY0" fmla="*/ 968992 h 2384946"/>
              <a:gd name="connsiteX1" fmla="*/ 1770797 w 3517711"/>
              <a:gd name="connsiteY1" fmla="*/ 0 h 2384946"/>
              <a:gd name="connsiteX2" fmla="*/ 3517711 w 3517711"/>
              <a:gd name="connsiteY2" fmla="*/ 992875 h 2384946"/>
              <a:gd name="connsiteX3" fmla="*/ 1757149 w 3517711"/>
              <a:gd name="connsiteY3" fmla="*/ 2014182 h 2384946"/>
              <a:gd name="connsiteX4" fmla="*/ 1146412 w 3517711"/>
              <a:gd name="connsiteY4" fmla="*/ 2384946 h 2384946"/>
              <a:gd name="connsiteX5" fmla="*/ 1129352 w 3517711"/>
              <a:gd name="connsiteY5" fmla="*/ 1672987 h 2384946"/>
              <a:gd name="connsiteX6" fmla="*/ 0 w 3517711"/>
              <a:gd name="connsiteY6" fmla="*/ 968992 h 2384946"/>
              <a:gd name="connsiteX0" fmla="*/ 0 w 3517711"/>
              <a:gd name="connsiteY0" fmla="*/ 968992 h 2384946"/>
              <a:gd name="connsiteX1" fmla="*/ 1770797 w 3517711"/>
              <a:gd name="connsiteY1" fmla="*/ 0 h 2384946"/>
              <a:gd name="connsiteX2" fmla="*/ 3517711 w 3517711"/>
              <a:gd name="connsiteY2" fmla="*/ 992875 h 2384946"/>
              <a:gd name="connsiteX3" fmla="*/ 1757149 w 3517711"/>
              <a:gd name="connsiteY3" fmla="*/ 2014182 h 2384946"/>
              <a:gd name="connsiteX4" fmla="*/ 1146412 w 3517711"/>
              <a:gd name="connsiteY4" fmla="*/ 2384946 h 2384946"/>
              <a:gd name="connsiteX5" fmla="*/ 1129352 w 3517711"/>
              <a:gd name="connsiteY5" fmla="*/ 1672987 h 2384946"/>
              <a:gd name="connsiteX6" fmla="*/ 0 w 3517711"/>
              <a:gd name="connsiteY6" fmla="*/ 968992 h 2384946"/>
              <a:gd name="connsiteX0" fmla="*/ 0 w 3517714"/>
              <a:gd name="connsiteY0" fmla="*/ 968992 h 2384946"/>
              <a:gd name="connsiteX1" fmla="*/ 1770797 w 3517714"/>
              <a:gd name="connsiteY1" fmla="*/ 0 h 2384946"/>
              <a:gd name="connsiteX2" fmla="*/ 3517711 w 3517714"/>
              <a:gd name="connsiteY2" fmla="*/ 992875 h 2384946"/>
              <a:gd name="connsiteX3" fmla="*/ 1757149 w 3517714"/>
              <a:gd name="connsiteY3" fmla="*/ 2014182 h 2384946"/>
              <a:gd name="connsiteX4" fmla="*/ 1146412 w 3517714"/>
              <a:gd name="connsiteY4" fmla="*/ 2384946 h 2384946"/>
              <a:gd name="connsiteX5" fmla="*/ 1129352 w 3517714"/>
              <a:gd name="connsiteY5" fmla="*/ 1672987 h 2384946"/>
              <a:gd name="connsiteX6" fmla="*/ 0 w 3517714"/>
              <a:gd name="connsiteY6" fmla="*/ 968992 h 2384946"/>
              <a:gd name="connsiteX0" fmla="*/ 0 w 3517711"/>
              <a:gd name="connsiteY0" fmla="*/ 968992 h 2384946"/>
              <a:gd name="connsiteX1" fmla="*/ 1770797 w 3517711"/>
              <a:gd name="connsiteY1" fmla="*/ 0 h 2384946"/>
              <a:gd name="connsiteX2" fmla="*/ 3517711 w 3517711"/>
              <a:gd name="connsiteY2" fmla="*/ 992875 h 2384946"/>
              <a:gd name="connsiteX3" fmla="*/ 1757149 w 3517711"/>
              <a:gd name="connsiteY3" fmla="*/ 2014182 h 2384946"/>
              <a:gd name="connsiteX4" fmla="*/ 1146412 w 3517711"/>
              <a:gd name="connsiteY4" fmla="*/ 2384946 h 2384946"/>
              <a:gd name="connsiteX5" fmla="*/ 1129352 w 3517711"/>
              <a:gd name="connsiteY5" fmla="*/ 1672987 h 2384946"/>
              <a:gd name="connsiteX6" fmla="*/ 0 w 3517711"/>
              <a:gd name="connsiteY6" fmla="*/ 968992 h 2384946"/>
              <a:gd name="connsiteX0" fmla="*/ 0 w 3517711"/>
              <a:gd name="connsiteY0" fmla="*/ 968992 h 2384946"/>
              <a:gd name="connsiteX1" fmla="*/ 1770797 w 3517711"/>
              <a:gd name="connsiteY1" fmla="*/ 0 h 2384946"/>
              <a:gd name="connsiteX2" fmla="*/ 3517711 w 3517711"/>
              <a:gd name="connsiteY2" fmla="*/ 992875 h 2384946"/>
              <a:gd name="connsiteX3" fmla="*/ 1757149 w 3517711"/>
              <a:gd name="connsiteY3" fmla="*/ 2014182 h 2384946"/>
              <a:gd name="connsiteX4" fmla="*/ 1146412 w 3517711"/>
              <a:gd name="connsiteY4" fmla="*/ 2384946 h 2384946"/>
              <a:gd name="connsiteX5" fmla="*/ 1129352 w 3517711"/>
              <a:gd name="connsiteY5" fmla="*/ 1672987 h 2384946"/>
              <a:gd name="connsiteX6" fmla="*/ 0 w 3517711"/>
              <a:gd name="connsiteY6" fmla="*/ 968992 h 2384946"/>
              <a:gd name="connsiteX0" fmla="*/ 0 w 3517711"/>
              <a:gd name="connsiteY0" fmla="*/ 968992 h 2384946"/>
              <a:gd name="connsiteX1" fmla="*/ 1770797 w 3517711"/>
              <a:gd name="connsiteY1" fmla="*/ 0 h 2384946"/>
              <a:gd name="connsiteX2" fmla="*/ 3517711 w 3517711"/>
              <a:gd name="connsiteY2" fmla="*/ 992875 h 2384946"/>
              <a:gd name="connsiteX3" fmla="*/ 1757149 w 3517711"/>
              <a:gd name="connsiteY3" fmla="*/ 2014182 h 2384946"/>
              <a:gd name="connsiteX4" fmla="*/ 1146412 w 3517711"/>
              <a:gd name="connsiteY4" fmla="*/ 2384946 h 2384946"/>
              <a:gd name="connsiteX5" fmla="*/ 1129352 w 3517711"/>
              <a:gd name="connsiteY5" fmla="*/ 1672987 h 2384946"/>
              <a:gd name="connsiteX6" fmla="*/ 0 w 3517711"/>
              <a:gd name="connsiteY6" fmla="*/ 968992 h 2384946"/>
              <a:gd name="connsiteX0" fmla="*/ 0 w 3517711"/>
              <a:gd name="connsiteY0" fmla="*/ 968992 h 2384946"/>
              <a:gd name="connsiteX1" fmla="*/ 1770797 w 3517711"/>
              <a:gd name="connsiteY1" fmla="*/ 0 h 2384946"/>
              <a:gd name="connsiteX2" fmla="*/ 3517711 w 3517711"/>
              <a:gd name="connsiteY2" fmla="*/ 992875 h 2384946"/>
              <a:gd name="connsiteX3" fmla="*/ 1757149 w 3517711"/>
              <a:gd name="connsiteY3" fmla="*/ 2014182 h 2384946"/>
              <a:gd name="connsiteX4" fmla="*/ 1146412 w 3517711"/>
              <a:gd name="connsiteY4" fmla="*/ 2384946 h 2384946"/>
              <a:gd name="connsiteX5" fmla="*/ 1129352 w 3517711"/>
              <a:gd name="connsiteY5" fmla="*/ 1672987 h 2384946"/>
              <a:gd name="connsiteX6" fmla="*/ 0 w 3517711"/>
              <a:gd name="connsiteY6" fmla="*/ 968992 h 2384946"/>
              <a:gd name="connsiteX0" fmla="*/ 0 w 3517711"/>
              <a:gd name="connsiteY0" fmla="*/ 969009 h 2384963"/>
              <a:gd name="connsiteX1" fmla="*/ 1770797 w 3517711"/>
              <a:gd name="connsiteY1" fmla="*/ 17 h 2384963"/>
              <a:gd name="connsiteX2" fmla="*/ 3517711 w 3517711"/>
              <a:gd name="connsiteY2" fmla="*/ 992892 h 2384963"/>
              <a:gd name="connsiteX3" fmla="*/ 1757149 w 3517711"/>
              <a:gd name="connsiteY3" fmla="*/ 2014199 h 2384963"/>
              <a:gd name="connsiteX4" fmla="*/ 1146412 w 3517711"/>
              <a:gd name="connsiteY4" fmla="*/ 2384963 h 2384963"/>
              <a:gd name="connsiteX5" fmla="*/ 1129352 w 3517711"/>
              <a:gd name="connsiteY5" fmla="*/ 1673004 h 2384963"/>
              <a:gd name="connsiteX6" fmla="*/ 0 w 3517711"/>
              <a:gd name="connsiteY6" fmla="*/ 969009 h 2384963"/>
              <a:gd name="connsiteX0" fmla="*/ 0 w 3517711"/>
              <a:gd name="connsiteY0" fmla="*/ 969026 h 2384980"/>
              <a:gd name="connsiteX1" fmla="*/ 1770797 w 3517711"/>
              <a:gd name="connsiteY1" fmla="*/ 34 h 2384980"/>
              <a:gd name="connsiteX2" fmla="*/ 3517711 w 3517711"/>
              <a:gd name="connsiteY2" fmla="*/ 992909 h 2384980"/>
              <a:gd name="connsiteX3" fmla="*/ 1757149 w 3517711"/>
              <a:gd name="connsiteY3" fmla="*/ 2014216 h 2384980"/>
              <a:gd name="connsiteX4" fmla="*/ 1146412 w 3517711"/>
              <a:gd name="connsiteY4" fmla="*/ 2384980 h 2384980"/>
              <a:gd name="connsiteX5" fmla="*/ 1129352 w 3517711"/>
              <a:gd name="connsiteY5" fmla="*/ 1673021 h 2384980"/>
              <a:gd name="connsiteX6" fmla="*/ 0 w 3517711"/>
              <a:gd name="connsiteY6" fmla="*/ 969026 h 2384980"/>
              <a:gd name="connsiteX0" fmla="*/ 0 w 3517711"/>
              <a:gd name="connsiteY0" fmla="*/ 969026 h 2384980"/>
              <a:gd name="connsiteX1" fmla="*/ 1770797 w 3517711"/>
              <a:gd name="connsiteY1" fmla="*/ 34 h 2384980"/>
              <a:gd name="connsiteX2" fmla="*/ 3517711 w 3517711"/>
              <a:gd name="connsiteY2" fmla="*/ 992909 h 2384980"/>
              <a:gd name="connsiteX3" fmla="*/ 1757149 w 3517711"/>
              <a:gd name="connsiteY3" fmla="*/ 2014216 h 2384980"/>
              <a:gd name="connsiteX4" fmla="*/ 1146412 w 3517711"/>
              <a:gd name="connsiteY4" fmla="*/ 2384980 h 2384980"/>
              <a:gd name="connsiteX5" fmla="*/ 1129352 w 3517711"/>
              <a:gd name="connsiteY5" fmla="*/ 1673021 h 2384980"/>
              <a:gd name="connsiteX6" fmla="*/ 0 w 3517711"/>
              <a:gd name="connsiteY6" fmla="*/ 969026 h 2384980"/>
              <a:gd name="connsiteX0" fmla="*/ 0 w 3517711"/>
              <a:gd name="connsiteY0" fmla="*/ 968992 h 2384946"/>
              <a:gd name="connsiteX1" fmla="*/ 1770797 w 3517711"/>
              <a:gd name="connsiteY1" fmla="*/ 0 h 2384946"/>
              <a:gd name="connsiteX2" fmla="*/ 3517711 w 3517711"/>
              <a:gd name="connsiteY2" fmla="*/ 992875 h 2384946"/>
              <a:gd name="connsiteX3" fmla="*/ 1757149 w 3517711"/>
              <a:gd name="connsiteY3" fmla="*/ 2014182 h 2384946"/>
              <a:gd name="connsiteX4" fmla="*/ 1146412 w 3517711"/>
              <a:gd name="connsiteY4" fmla="*/ 2384946 h 2384946"/>
              <a:gd name="connsiteX5" fmla="*/ 1129352 w 3517711"/>
              <a:gd name="connsiteY5" fmla="*/ 1672987 h 2384946"/>
              <a:gd name="connsiteX6" fmla="*/ 0 w 3517711"/>
              <a:gd name="connsiteY6" fmla="*/ 968992 h 2384946"/>
              <a:gd name="connsiteX0" fmla="*/ 0 w 3476768"/>
              <a:gd name="connsiteY0" fmla="*/ 996287 h 2384946"/>
              <a:gd name="connsiteX1" fmla="*/ 1729854 w 3476768"/>
              <a:gd name="connsiteY1" fmla="*/ 0 h 2384946"/>
              <a:gd name="connsiteX2" fmla="*/ 3476768 w 3476768"/>
              <a:gd name="connsiteY2" fmla="*/ 992875 h 2384946"/>
              <a:gd name="connsiteX3" fmla="*/ 1716206 w 3476768"/>
              <a:gd name="connsiteY3" fmla="*/ 2014182 h 2384946"/>
              <a:gd name="connsiteX4" fmla="*/ 1105469 w 3476768"/>
              <a:gd name="connsiteY4" fmla="*/ 2384946 h 2384946"/>
              <a:gd name="connsiteX5" fmla="*/ 1088409 w 3476768"/>
              <a:gd name="connsiteY5" fmla="*/ 1672987 h 2384946"/>
              <a:gd name="connsiteX6" fmla="*/ 0 w 3476768"/>
              <a:gd name="connsiteY6" fmla="*/ 996287 h 2384946"/>
              <a:gd name="connsiteX0" fmla="*/ 0 w 3463120"/>
              <a:gd name="connsiteY0" fmla="*/ 996287 h 2384946"/>
              <a:gd name="connsiteX1" fmla="*/ 1729854 w 3463120"/>
              <a:gd name="connsiteY1" fmla="*/ 0 h 2384946"/>
              <a:gd name="connsiteX2" fmla="*/ 3463120 w 3463120"/>
              <a:gd name="connsiteY2" fmla="*/ 1006523 h 2384946"/>
              <a:gd name="connsiteX3" fmla="*/ 1716206 w 3463120"/>
              <a:gd name="connsiteY3" fmla="*/ 2014182 h 2384946"/>
              <a:gd name="connsiteX4" fmla="*/ 1105469 w 3463120"/>
              <a:gd name="connsiteY4" fmla="*/ 2384946 h 2384946"/>
              <a:gd name="connsiteX5" fmla="*/ 1088409 w 3463120"/>
              <a:gd name="connsiteY5" fmla="*/ 1672987 h 2384946"/>
              <a:gd name="connsiteX6" fmla="*/ 0 w 3463120"/>
              <a:gd name="connsiteY6" fmla="*/ 996287 h 2384946"/>
              <a:gd name="connsiteX0" fmla="*/ 0 w 3463120"/>
              <a:gd name="connsiteY0" fmla="*/ 996287 h 2371298"/>
              <a:gd name="connsiteX1" fmla="*/ 1729854 w 3463120"/>
              <a:gd name="connsiteY1" fmla="*/ 0 h 2371298"/>
              <a:gd name="connsiteX2" fmla="*/ 3463120 w 3463120"/>
              <a:gd name="connsiteY2" fmla="*/ 1006523 h 2371298"/>
              <a:gd name="connsiteX3" fmla="*/ 1716206 w 3463120"/>
              <a:gd name="connsiteY3" fmla="*/ 2014182 h 2371298"/>
              <a:gd name="connsiteX4" fmla="*/ 1160060 w 3463120"/>
              <a:gd name="connsiteY4" fmla="*/ 2371298 h 2371298"/>
              <a:gd name="connsiteX5" fmla="*/ 1088409 w 3463120"/>
              <a:gd name="connsiteY5" fmla="*/ 1672987 h 2371298"/>
              <a:gd name="connsiteX6" fmla="*/ 0 w 3463120"/>
              <a:gd name="connsiteY6" fmla="*/ 996287 h 2371298"/>
              <a:gd name="connsiteX0" fmla="*/ 0 w 3463120"/>
              <a:gd name="connsiteY0" fmla="*/ 996287 h 2371298"/>
              <a:gd name="connsiteX1" fmla="*/ 1729854 w 3463120"/>
              <a:gd name="connsiteY1" fmla="*/ 0 h 2371298"/>
              <a:gd name="connsiteX2" fmla="*/ 3463120 w 3463120"/>
              <a:gd name="connsiteY2" fmla="*/ 1006523 h 2371298"/>
              <a:gd name="connsiteX3" fmla="*/ 1716206 w 3463120"/>
              <a:gd name="connsiteY3" fmla="*/ 2014182 h 2371298"/>
              <a:gd name="connsiteX4" fmla="*/ 1160060 w 3463120"/>
              <a:gd name="connsiteY4" fmla="*/ 2371298 h 2371298"/>
              <a:gd name="connsiteX5" fmla="*/ 1170296 w 3463120"/>
              <a:gd name="connsiteY5" fmla="*/ 1686635 h 2371298"/>
              <a:gd name="connsiteX6" fmla="*/ 0 w 3463120"/>
              <a:gd name="connsiteY6" fmla="*/ 996287 h 2371298"/>
              <a:gd name="connsiteX0" fmla="*/ 0 w 3463120"/>
              <a:gd name="connsiteY0" fmla="*/ 996287 h 2371298"/>
              <a:gd name="connsiteX1" fmla="*/ 1729854 w 3463120"/>
              <a:gd name="connsiteY1" fmla="*/ 0 h 2371298"/>
              <a:gd name="connsiteX2" fmla="*/ 3463120 w 3463120"/>
              <a:gd name="connsiteY2" fmla="*/ 1006523 h 2371298"/>
              <a:gd name="connsiteX3" fmla="*/ 1716206 w 3463120"/>
              <a:gd name="connsiteY3" fmla="*/ 2014182 h 2371298"/>
              <a:gd name="connsiteX4" fmla="*/ 1160060 w 3463120"/>
              <a:gd name="connsiteY4" fmla="*/ 2371298 h 2371298"/>
              <a:gd name="connsiteX5" fmla="*/ 1170296 w 3463120"/>
              <a:gd name="connsiteY5" fmla="*/ 1686635 h 2371298"/>
              <a:gd name="connsiteX6" fmla="*/ 0 w 3463120"/>
              <a:gd name="connsiteY6" fmla="*/ 996287 h 2371298"/>
              <a:gd name="connsiteX0" fmla="*/ 0 w 3463120"/>
              <a:gd name="connsiteY0" fmla="*/ 996287 h 2371298"/>
              <a:gd name="connsiteX1" fmla="*/ 1729854 w 3463120"/>
              <a:gd name="connsiteY1" fmla="*/ 0 h 2371298"/>
              <a:gd name="connsiteX2" fmla="*/ 3463120 w 3463120"/>
              <a:gd name="connsiteY2" fmla="*/ 1006523 h 2371298"/>
              <a:gd name="connsiteX3" fmla="*/ 1716206 w 3463120"/>
              <a:gd name="connsiteY3" fmla="*/ 2014182 h 2371298"/>
              <a:gd name="connsiteX4" fmla="*/ 1160060 w 3463120"/>
              <a:gd name="connsiteY4" fmla="*/ 2371298 h 2371298"/>
              <a:gd name="connsiteX5" fmla="*/ 1143000 w 3463120"/>
              <a:gd name="connsiteY5" fmla="*/ 1672987 h 2371298"/>
              <a:gd name="connsiteX6" fmla="*/ 0 w 3463120"/>
              <a:gd name="connsiteY6" fmla="*/ 996287 h 2371298"/>
              <a:gd name="connsiteX0" fmla="*/ 0 w 3463120"/>
              <a:gd name="connsiteY0" fmla="*/ 996287 h 2371298"/>
              <a:gd name="connsiteX1" fmla="*/ 1729854 w 3463120"/>
              <a:gd name="connsiteY1" fmla="*/ 0 h 2371298"/>
              <a:gd name="connsiteX2" fmla="*/ 3463120 w 3463120"/>
              <a:gd name="connsiteY2" fmla="*/ 1006523 h 2371298"/>
              <a:gd name="connsiteX3" fmla="*/ 1716206 w 3463120"/>
              <a:gd name="connsiteY3" fmla="*/ 2014182 h 2371298"/>
              <a:gd name="connsiteX4" fmla="*/ 1160060 w 3463120"/>
              <a:gd name="connsiteY4" fmla="*/ 2371298 h 2371298"/>
              <a:gd name="connsiteX5" fmla="*/ 1143000 w 3463120"/>
              <a:gd name="connsiteY5" fmla="*/ 1672987 h 2371298"/>
              <a:gd name="connsiteX6" fmla="*/ 0 w 3463120"/>
              <a:gd name="connsiteY6" fmla="*/ 996287 h 2371298"/>
              <a:gd name="connsiteX0" fmla="*/ 0 w 3654189"/>
              <a:gd name="connsiteY0" fmla="*/ 982639 h 2371298"/>
              <a:gd name="connsiteX1" fmla="*/ 1920923 w 3654189"/>
              <a:gd name="connsiteY1" fmla="*/ 0 h 2371298"/>
              <a:gd name="connsiteX2" fmla="*/ 3654189 w 3654189"/>
              <a:gd name="connsiteY2" fmla="*/ 1006523 h 2371298"/>
              <a:gd name="connsiteX3" fmla="*/ 1907275 w 3654189"/>
              <a:gd name="connsiteY3" fmla="*/ 2014182 h 2371298"/>
              <a:gd name="connsiteX4" fmla="*/ 1351129 w 3654189"/>
              <a:gd name="connsiteY4" fmla="*/ 2371298 h 2371298"/>
              <a:gd name="connsiteX5" fmla="*/ 1334069 w 3654189"/>
              <a:gd name="connsiteY5" fmla="*/ 1672987 h 2371298"/>
              <a:gd name="connsiteX6" fmla="*/ 0 w 3654189"/>
              <a:gd name="connsiteY6" fmla="*/ 982639 h 2371298"/>
              <a:gd name="connsiteX0" fmla="*/ 0 w 3654189"/>
              <a:gd name="connsiteY0" fmla="*/ 982639 h 3619752"/>
              <a:gd name="connsiteX1" fmla="*/ 1920923 w 3654189"/>
              <a:gd name="connsiteY1" fmla="*/ 0 h 3619752"/>
              <a:gd name="connsiteX2" fmla="*/ 3654189 w 3654189"/>
              <a:gd name="connsiteY2" fmla="*/ 1006523 h 3619752"/>
              <a:gd name="connsiteX3" fmla="*/ 1907275 w 3654189"/>
              <a:gd name="connsiteY3" fmla="*/ 2014182 h 3619752"/>
              <a:gd name="connsiteX4" fmla="*/ 1351129 w 3654189"/>
              <a:gd name="connsiteY4" fmla="*/ 2371298 h 3619752"/>
              <a:gd name="connsiteX5" fmla="*/ 1443251 w 3654189"/>
              <a:gd name="connsiteY5" fmla="*/ 3597321 h 3619752"/>
              <a:gd name="connsiteX6" fmla="*/ 0 w 3654189"/>
              <a:gd name="connsiteY6" fmla="*/ 982639 h 3619752"/>
              <a:gd name="connsiteX0" fmla="*/ 0 w 3654189"/>
              <a:gd name="connsiteY0" fmla="*/ 982639 h 2797154"/>
              <a:gd name="connsiteX1" fmla="*/ 1920923 w 3654189"/>
              <a:gd name="connsiteY1" fmla="*/ 0 h 2797154"/>
              <a:gd name="connsiteX2" fmla="*/ 3654189 w 3654189"/>
              <a:gd name="connsiteY2" fmla="*/ 1006523 h 2797154"/>
              <a:gd name="connsiteX3" fmla="*/ 1907275 w 3654189"/>
              <a:gd name="connsiteY3" fmla="*/ 2014182 h 2797154"/>
              <a:gd name="connsiteX4" fmla="*/ 1351129 w 3654189"/>
              <a:gd name="connsiteY4" fmla="*/ 2371298 h 2797154"/>
              <a:gd name="connsiteX5" fmla="*/ 979227 w 3654189"/>
              <a:gd name="connsiteY5" fmla="*/ 2751160 h 2797154"/>
              <a:gd name="connsiteX6" fmla="*/ 0 w 3654189"/>
              <a:gd name="connsiteY6" fmla="*/ 982639 h 2797154"/>
              <a:gd name="connsiteX0" fmla="*/ 0 w 3654189"/>
              <a:gd name="connsiteY0" fmla="*/ 982639 h 2751160"/>
              <a:gd name="connsiteX1" fmla="*/ 1920923 w 3654189"/>
              <a:gd name="connsiteY1" fmla="*/ 0 h 2751160"/>
              <a:gd name="connsiteX2" fmla="*/ 3654189 w 3654189"/>
              <a:gd name="connsiteY2" fmla="*/ 1006523 h 2751160"/>
              <a:gd name="connsiteX3" fmla="*/ 1907275 w 3654189"/>
              <a:gd name="connsiteY3" fmla="*/ 2014182 h 2751160"/>
              <a:gd name="connsiteX4" fmla="*/ 1351129 w 3654189"/>
              <a:gd name="connsiteY4" fmla="*/ 2371298 h 2751160"/>
              <a:gd name="connsiteX5" fmla="*/ 979227 w 3654189"/>
              <a:gd name="connsiteY5" fmla="*/ 2751160 h 2751160"/>
              <a:gd name="connsiteX6" fmla="*/ 0 w 3654189"/>
              <a:gd name="connsiteY6" fmla="*/ 982639 h 2751160"/>
              <a:gd name="connsiteX0" fmla="*/ 0 w 3654189"/>
              <a:gd name="connsiteY0" fmla="*/ 982639 h 2751160"/>
              <a:gd name="connsiteX1" fmla="*/ 1920923 w 3654189"/>
              <a:gd name="connsiteY1" fmla="*/ 0 h 2751160"/>
              <a:gd name="connsiteX2" fmla="*/ 3654189 w 3654189"/>
              <a:gd name="connsiteY2" fmla="*/ 1006523 h 2751160"/>
              <a:gd name="connsiteX3" fmla="*/ 1907275 w 3654189"/>
              <a:gd name="connsiteY3" fmla="*/ 2014182 h 2751160"/>
              <a:gd name="connsiteX4" fmla="*/ 1487607 w 3654189"/>
              <a:gd name="connsiteY4" fmla="*/ 2425889 h 2751160"/>
              <a:gd name="connsiteX5" fmla="*/ 979227 w 3654189"/>
              <a:gd name="connsiteY5" fmla="*/ 2751160 h 2751160"/>
              <a:gd name="connsiteX6" fmla="*/ 0 w 3654189"/>
              <a:gd name="connsiteY6" fmla="*/ 982639 h 2751160"/>
              <a:gd name="connsiteX0" fmla="*/ 0 w 3654189"/>
              <a:gd name="connsiteY0" fmla="*/ 982639 h 2751161"/>
              <a:gd name="connsiteX1" fmla="*/ 1920923 w 3654189"/>
              <a:gd name="connsiteY1" fmla="*/ 0 h 2751161"/>
              <a:gd name="connsiteX2" fmla="*/ 3654189 w 3654189"/>
              <a:gd name="connsiteY2" fmla="*/ 1006523 h 2751161"/>
              <a:gd name="connsiteX3" fmla="*/ 1879979 w 3654189"/>
              <a:gd name="connsiteY3" fmla="*/ 2751161 h 2751161"/>
              <a:gd name="connsiteX4" fmla="*/ 1487607 w 3654189"/>
              <a:gd name="connsiteY4" fmla="*/ 2425889 h 2751161"/>
              <a:gd name="connsiteX5" fmla="*/ 979227 w 3654189"/>
              <a:gd name="connsiteY5" fmla="*/ 2751160 h 2751161"/>
              <a:gd name="connsiteX6" fmla="*/ 0 w 3654189"/>
              <a:gd name="connsiteY6" fmla="*/ 982639 h 2751161"/>
              <a:gd name="connsiteX0" fmla="*/ 0 w 3654189"/>
              <a:gd name="connsiteY0" fmla="*/ 982639 h 2751161"/>
              <a:gd name="connsiteX1" fmla="*/ 1920923 w 3654189"/>
              <a:gd name="connsiteY1" fmla="*/ 0 h 2751161"/>
              <a:gd name="connsiteX2" fmla="*/ 3654189 w 3654189"/>
              <a:gd name="connsiteY2" fmla="*/ 1006523 h 2751161"/>
              <a:gd name="connsiteX3" fmla="*/ 1879979 w 3654189"/>
              <a:gd name="connsiteY3" fmla="*/ 2751161 h 2751161"/>
              <a:gd name="connsiteX4" fmla="*/ 1555845 w 3654189"/>
              <a:gd name="connsiteY4" fmla="*/ 2371298 h 2751161"/>
              <a:gd name="connsiteX5" fmla="*/ 979227 w 3654189"/>
              <a:gd name="connsiteY5" fmla="*/ 2751160 h 2751161"/>
              <a:gd name="connsiteX6" fmla="*/ 0 w 3654189"/>
              <a:gd name="connsiteY6" fmla="*/ 982639 h 2751161"/>
              <a:gd name="connsiteX0" fmla="*/ 0 w 3654189"/>
              <a:gd name="connsiteY0" fmla="*/ 982639 h 2751161"/>
              <a:gd name="connsiteX1" fmla="*/ 1920923 w 3654189"/>
              <a:gd name="connsiteY1" fmla="*/ 0 h 2751161"/>
              <a:gd name="connsiteX2" fmla="*/ 3654189 w 3654189"/>
              <a:gd name="connsiteY2" fmla="*/ 1006523 h 2751161"/>
              <a:gd name="connsiteX3" fmla="*/ 1879979 w 3654189"/>
              <a:gd name="connsiteY3" fmla="*/ 2751161 h 2751161"/>
              <a:gd name="connsiteX4" fmla="*/ 1555845 w 3654189"/>
              <a:gd name="connsiteY4" fmla="*/ 2371298 h 2751161"/>
              <a:gd name="connsiteX5" fmla="*/ 951931 w 3654189"/>
              <a:gd name="connsiteY5" fmla="*/ 2710217 h 2751161"/>
              <a:gd name="connsiteX6" fmla="*/ 0 w 3654189"/>
              <a:gd name="connsiteY6" fmla="*/ 982639 h 2751161"/>
              <a:gd name="connsiteX0" fmla="*/ 0 w 3654189"/>
              <a:gd name="connsiteY0" fmla="*/ 982639 h 2802580"/>
              <a:gd name="connsiteX1" fmla="*/ 1920923 w 3654189"/>
              <a:gd name="connsiteY1" fmla="*/ 0 h 2802580"/>
              <a:gd name="connsiteX2" fmla="*/ 3654189 w 3654189"/>
              <a:gd name="connsiteY2" fmla="*/ 1006523 h 2802580"/>
              <a:gd name="connsiteX3" fmla="*/ 1879979 w 3654189"/>
              <a:gd name="connsiteY3" fmla="*/ 2751161 h 2802580"/>
              <a:gd name="connsiteX4" fmla="*/ 1555845 w 3654189"/>
              <a:gd name="connsiteY4" fmla="*/ 2371298 h 2802580"/>
              <a:gd name="connsiteX5" fmla="*/ 951931 w 3654189"/>
              <a:gd name="connsiteY5" fmla="*/ 2710217 h 2802580"/>
              <a:gd name="connsiteX6" fmla="*/ 0 w 3654189"/>
              <a:gd name="connsiteY6" fmla="*/ 982639 h 2802580"/>
              <a:gd name="connsiteX0" fmla="*/ 0 w 3654189"/>
              <a:gd name="connsiteY0" fmla="*/ 982639 h 2815317"/>
              <a:gd name="connsiteX1" fmla="*/ 1920923 w 3654189"/>
              <a:gd name="connsiteY1" fmla="*/ 0 h 2815317"/>
              <a:gd name="connsiteX2" fmla="*/ 3654189 w 3654189"/>
              <a:gd name="connsiteY2" fmla="*/ 1006523 h 2815317"/>
              <a:gd name="connsiteX3" fmla="*/ 1702558 w 3654189"/>
              <a:gd name="connsiteY3" fmla="*/ 2764808 h 2815317"/>
              <a:gd name="connsiteX4" fmla="*/ 1555845 w 3654189"/>
              <a:gd name="connsiteY4" fmla="*/ 2371298 h 2815317"/>
              <a:gd name="connsiteX5" fmla="*/ 951931 w 3654189"/>
              <a:gd name="connsiteY5" fmla="*/ 2710217 h 2815317"/>
              <a:gd name="connsiteX6" fmla="*/ 0 w 3654189"/>
              <a:gd name="connsiteY6" fmla="*/ 982639 h 2815317"/>
              <a:gd name="connsiteX0" fmla="*/ 0 w 3654189"/>
              <a:gd name="connsiteY0" fmla="*/ 982639 h 2764808"/>
              <a:gd name="connsiteX1" fmla="*/ 1920923 w 3654189"/>
              <a:gd name="connsiteY1" fmla="*/ 0 h 2764808"/>
              <a:gd name="connsiteX2" fmla="*/ 3654189 w 3654189"/>
              <a:gd name="connsiteY2" fmla="*/ 1006523 h 2764808"/>
              <a:gd name="connsiteX3" fmla="*/ 1702558 w 3654189"/>
              <a:gd name="connsiteY3" fmla="*/ 2764808 h 2764808"/>
              <a:gd name="connsiteX4" fmla="*/ 1555845 w 3654189"/>
              <a:gd name="connsiteY4" fmla="*/ 2371298 h 2764808"/>
              <a:gd name="connsiteX5" fmla="*/ 951931 w 3654189"/>
              <a:gd name="connsiteY5" fmla="*/ 2710217 h 2764808"/>
              <a:gd name="connsiteX6" fmla="*/ 0 w 3654189"/>
              <a:gd name="connsiteY6" fmla="*/ 982639 h 2764808"/>
              <a:gd name="connsiteX0" fmla="*/ 0 w 3654189"/>
              <a:gd name="connsiteY0" fmla="*/ 982639 h 2764808"/>
              <a:gd name="connsiteX1" fmla="*/ 1920923 w 3654189"/>
              <a:gd name="connsiteY1" fmla="*/ 0 h 2764808"/>
              <a:gd name="connsiteX2" fmla="*/ 3654189 w 3654189"/>
              <a:gd name="connsiteY2" fmla="*/ 1006523 h 2764808"/>
              <a:gd name="connsiteX3" fmla="*/ 1702558 w 3654189"/>
              <a:gd name="connsiteY3" fmla="*/ 2764808 h 2764808"/>
              <a:gd name="connsiteX4" fmla="*/ 1555845 w 3654189"/>
              <a:gd name="connsiteY4" fmla="*/ 2371298 h 2764808"/>
              <a:gd name="connsiteX5" fmla="*/ 951931 w 3654189"/>
              <a:gd name="connsiteY5" fmla="*/ 2710217 h 2764808"/>
              <a:gd name="connsiteX6" fmla="*/ 0 w 3654189"/>
              <a:gd name="connsiteY6" fmla="*/ 982639 h 2764808"/>
              <a:gd name="connsiteX0" fmla="*/ 0 w 3026394"/>
              <a:gd name="connsiteY0" fmla="*/ 982639 h 2764808"/>
              <a:gd name="connsiteX1" fmla="*/ 1920923 w 3026394"/>
              <a:gd name="connsiteY1" fmla="*/ 0 h 2764808"/>
              <a:gd name="connsiteX2" fmla="*/ 3026394 w 3026394"/>
              <a:gd name="connsiteY2" fmla="*/ 2739789 h 2764808"/>
              <a:gd name="connsiteX3" fmla="*/ 1702558 w 3026394"/>
              <a:gd name="connsiteY3" fmla="*/ 2764808 h 2764808"/>
              <a:gd name="connsiteX4" fmla="*/ 1555845 w 3026394"/>
              <a:gd name="connsiteY4" fmla="*/ 2371298 h 2764808"/>
              <a:gd name="connsiteX5" fmla="*/ 951931 w 3026394"/>
              <a:gd name="connsiteY5" fmla="*/ 2710217 h 2764808"/>
              <a:gd name="connsiteX6" fmla="*/ 0 w 3026394"/>
              <a:gd name="connsiteY6" fmla="*/ 982639 h 2764808"/>
              <a:gd name="connsiteX0" fmla="*/ 0 w 3026394"/>
              <a:gd name="connsiteY0" fmla="*/ 264682 h 2046851"/>
              <a:gd name="connsiteX1" fmla="*/ 1920923 w 3026394"/>
              <a:gd name="connsiteY1" fmla="*/ 278330 h 2046851"/>
              <a:gd name="connsiteX2" fmla="*/ 3026394 w 3026394"/>
              <a:gd name="connsiteY2" fmla="*/ 2021832 h 2046851"/>
              <a:gd name="connsiteX3" fmla="*/ 1702558 w 3026394"/>
              <a:gd name="connsiteY3" fmla="*/ 2046851 h 2046851"/>
              <a:gd name="connsiteX4" fmla="*/ 1555845 w 3026394"/>
              <a:gd name="connsiteY4" fmla="*/ 1653341 h 2046851"/>
              <a:gd name="connsiteX5" fmla="*/ 951931 w 3026394"/>
              <a:gd name="connsiteY5" fmla="*/ 1992260 h 2046851"/>
              <a:gd name="connsiteX6" fmla="*/ 0 w 3026394"/>
              <a:gd name="connsiteY6" fmla="*/ 264682 h 2046851"/>
              <a:gd name="connsiteX0" fmla="*/ 0 w 3026394"/>
              <a:gd name="connsiteY0" fmla="*/ 321998 h 2104167"/>
              <a:gd name="connsiteX1" fmla="*/ 1920923 w 3026394"/>
              <a:gd name="connsiteY1" fmla="*/ 335646 h 2104167"/>
              <a:gd name="connsiteX2" fmla="*/ 3026394 w 3026394"/>
              <a:gd name="connsiteY2" fmla="*/ 2079148 h 2104167"/>
              <a:gd name="connsiteX3" fmla="*/ 1702558 w 3026394"/>
              <a:gd name="connsiteY3" fmla="*/ 2104167 h 2104167"/>
              <a:gd name="connsiteX4" fmla="*/ 1555845 w 3026394"/>
              <a:gd name="connsiteY4" fmla="*/ 1710657 h 2104167"/>
              <a:gd name="connsiteX5" fmla="*/ 951931 w 3026394"/>
              <a:gd name="connsiteY5" fmla="*/ 2049576 h 2104167"/>
              <a:gd name="connsiteX6" fmla="*/ 0 w 3026394"/>
              <a:gd name="connsiteY6" fmla="*/ 321998 h 2104167"/>
              <a:gd name="connsiteX0" fmla="*/ 0 w 3067336"/>
              <a:gd name="connsiteY0" fmla="*/ 321998 h 2104167"/>
              <a:gd name="connsiteX1" fmla="*/ 1961865 w 3067336"/>
              <a:gd name="connsiteY1" fmla="*/ 335646 h 2104167"/>
              <a:gd name="connsiteX2" fmla="*/ 3067336 w 3067336"/>
              <a:gd name="connsiteY2" fmla="*/ 2079148 h 2104167"/>
              <a:gd name="connsiteX3" fmla="*/ 1743500 w 3067336"/>
              <a:gd name="connsiteY3" fmla="*/ 2104167 h 2104167"/>
              <a:gd name="connsiteX4" fmla="*/ 1596787 w 3067336"/>
              <a:gd name="connsiteY4" fmla="*/ 1710657 h 2104167"/>
              <a:gd name="connsiteX5" fmla="*/ 992873 w 3067336"/>
              <a:gd name="connsiteY5" fmla="*/ 2049576 h 2104167"/>
              <a:gd name="connsiteX6" fmla="*/ 0 w 3067336"/>
              <a:gd name="connsiteY6" fmla="*/ 321998 h 2104167"/>
              <a:gd name="connsiteX0" fmla="*/ 0 w 3067336"/>
              <a:gd name="connsiteY0" fmla="*/ 256407 h 2038576"/>
              <a:gd name="connsiteX1" fmla="*/ 1961865 w 3067336"/>
              <a:gd name="connsiteY1" fmla="*/ 270055 h 2038576"/>
              <a:gd name="connsiteX2" fmla="*/ 3067336 w 3067336"/>
              <a:gd name="connsiteY2" fmla="*/ 2013557 h 2038576"/>
              <a:gd name="connsiteX3" fmla="*/ 1743500 w 3067336"/>
              <a:gd name="connsiteY3" fmla="*/ 2038576 h 2038576"/>
              <a:gd name="connsiteX4" fmla="*/ 1596787 w 3067336"/>
              <a:gd name="connsiteY4" fmla="*/ 1645066 h 2038576"/>
              <a:gd name="connsiteX5" fmla="*/ 992873 w 3067336"/>
              <a:gd name="connsiteY5" fmla="*/ 1983985 h 2038576"/>
              <a:gd name="connsiteX6" fmla="*/ 0 w 3067336"/>
              <a:gd name="connsiteY6" fmla="*/ 256407 h 2038576"/>
              <a:gd name="connsiteX0" fmla="*/ 0 w 3067336"/>
              <a:gd name="connsiteY0" fmla="*/ 256407 h 2038576"/>
              <a:gd name="connsiteX1" fmla="*/ 1961865 w 3067336"/>
              <a:gd name="connsiteY1" fmla="*/ 270055 h 2038576"/>
              <a:gd name="connsiteX2" fmla="*/ 3067336 w 3067336"/>
              <a:gd name="connsiteY2" fmla="*/ 2013557 h 2038576"/>
              <a:gd name="connsiteX3" fmla="*/ 1743500 w 3067336"/>
              <a:gd name="connsiteY3" fmla="*/ 2038576 h 2038576"/>
              <a:gd name="connsiteX4" fmla="*/ 1596787 w 3067336"/>
              <a:gd name="connsiteY4" fmla="*/ 1645066 h 2038576"/>
              <a:gd name="connsiteX5" fmla="*/ 992873 w 3067336"/>
              <a:gd name="connsiteY5" fmla="*/ 1983985 h 2038576"/>
              <a:gd name="connsiteX6" fmla="*/ 0 w 3067336"/>
              <a:gd name="connsiteY6" fmla="*/ 256407 h 2038576"/>
              <a:gd name="connsiteX0" fmla="*/ 0 w 3067336"/>
              <a:gd name="connsiteY0" fmla="*/ 256407 h 2038576"/>
              <a:gd name="connsiteX1" fmla="*/ 1961865 w 3067336"/>
              <a:gd name="connsiteY1" fmla="*/ 270055 h 2038576"/>
              <a:gd name="connsiteX2" fmla="*/ 3067336 w 3067336"/>
              <a:gd name="connsiteY2" fmla="*/ 2013557 h 2038576"/>
              <a:gd name="connsiteX3" fmla="*/ 1743500 w 3067336"/>
              <a:gd name="connsiteY3" fmla="*/ 2038576 h 2038576"/>
              <a:gd name="connsiteX4" fmla="*/ 1596787 w 3067336"/>
              <a:gd name="connsiteY4" fmla="*/ 1645066 h 2038576"/>
              <a:gd name="connsiteX5" fmla="*/ 992873 w 3067336"/>
              <a:gd name="connsiteY5" fmla="*/ 1983985 h 2038576"/>
              <a:gd name="connsiteX6" fmla="*/ 0 w 3067336"/>
              <a:gd name="connsiteY6" fmla="*/ 256407 h 2038576"/>
              <a:gd name="connsiteX0" fmla="*/ 0 w 3067336"/>
              <a:gd name="connsiteY0" fmla="*/ 266017 h 2048186"/>
              <a:gd name="connsiteX1" fmla="*/ 1961865 w 3067336"/>
              <a:gd name="connsiteY1" fmla="*/ 252370 h 2048186"/>
              <a:gd name="connsiteX2" fmla="*/ 3067336 w 3067336"/>
              <a:gd name="connsiteY2" fmla="*/ 2023167 h 2048186"/>
              <a:gd name="connsiteX3" fmla="*/ 1743500 w 3067336"/>
              <a:gd name="connsiteY3" fmla="*/ 2048186 h 2048186"/>
              <a:gd name="connsiteX4" fmla="*/ 1596787 w 3067336"/>
              <a:gd name="connsiteY4" fmla="*/ 1654676 h 2048186"/>
              <a:gd name="connsiteX5" fmla="*/ 992873 w 3067336"/>
              <a:gd name="connsiteY5" fmla="*/ 1993595 h 2048186"/>
              <a:gd name="connsiteX6" fmla="*/ 0 w 3067336"/>
              <a:gd name="connsiteY6" fmla="*/ 266017 h 2048186"/>
              <a:gd name="connsiteX0" fmla="*/ 0 w 3067336"/>
              <a:gd name="connsiteY0" fmla="*/ 266017 h 2048186"/>
              <a:gd name="connsiteX1" fmla="*/ 1961865 w 3067336"/>
              <a:gd name="connsiteY1" fmla="*/ 252370 h 2048186"/>
              <a:gd name="connsiteX2" fmla="*/ 3067336 w 3067336"/>
              <a:gd name="connsiteY2" fmla="*/ 2023167 h 2048186"/>
              <a:gd name="connsiteX3" fmla="*/ 1743500 w 3067336"/>
              <a:gd name="connsiteY3" fmla="*/ 2048186 h 2048186"/>
              <a:gd name="connsiteX4" fmla="*/ 1596787 w 3067336"/>
              <a:gd name="connsiteY4" fmla="*/ 1654676 h 2048186"/>
              <a:gd name="connsiteX5" fmla="*/ 992873 w 3067336"/>
              <a:gd name="connsiteY5" fmla="*/ 1993595 h 2048186"/>
              <a:gd name="connsiteX6" fmla="*/ 0 w 3067336"/>
              <a:gd name="connsiteY6" fmla="*/ 266017 h 2048186"/>
              <a:gd name="connsiteX0" fmla="*/ 0 w 3067336"/>
              <a:gd name="connsiteY0" fmla="*/ 266017 h 2048186"/>
              <a:gd name="connsiteX1" fmla="*/ 1961865 w 3067336"/>
              <a:gd name="connsiteY1" fmla="*/ 252370 h 2048186"/>
              <a:gd name="connsiteX2" fmla="*/ 3067336 w 3067336"/>
              <a:gd name="connsiteY2" fmla="*/ 2023167 h 2048186"/>
              <a:gd name="connsiteX3" fmla="*/ 1743500 w 3067336"/>
              <a:gd name="connsiteY3" fmla="*/ 2048186 h 2048186"/>
              <a:gd name="connsiteX4" fmla="*/ 1596787 w 3067336"/>
              <a:gd name="connsiteY4" fmla="*/ 1654676 h 2048186"/>
              <a:gd name="connsiteX5" fmla="*/ 992873 w 3067336"/>
              <a:gd name="connsiteY5" fmla="*/ 1993595 h 2048186"/>
              <a:gd name="connsiteX6" fmla="*/ 0 w 3067336"/>
              <a:gd name="connsiteY6" fmla="*/ 266017 h 2048186"/>
              <a:gd name="connsiteX0" fmla="*/ 0 w 3067336"/>
              <a:gd name="connsiteY0" fmla="*/ 266017 h 2048186"/>
              <a:gd name="connsiteX1" fmla="*/ 1961865 w 3067336"/>
              <a:gd name="connsiteY1" fmla="*/ 252370 h 2048186"/>
              <a:gd name="connsiteX2" fmla="*/ 3067336 w 3067336"/>
              <a:gd name="connsiteY2" fmla="*/ 2023167 h 2048186"/>
              <a:gd name="connsiteX3" fmla="*/ 1743500 w 3067336"/>
              <a:gd name="connsiteY3" fmla="*/ 2048186 h 2048186"/>
              <a:gd name="connsiteX4" fmla="*/ 1596787 w 3067336"/>
              <a:gd name="connsiteY4" fmla="*/ 1654676 h 2048186"/>
              <a:gd name="connsiteX5" fmla="*/ 992873 w 3067336"/>
              <a:gd name="connsiteY5" fmla="*/ 1993595 h 2048186"/>
              <a:gd name="connsiteX6" fmla="*/ 0 w 3067336"/>
              <a:gd name="connsiteY6" fmla="*/ 266017 h 2048186"/>
              <a:gd name="connsiteX0" fmla="*/ 0 w 3067336"/>
              <a:gd name="connsiteY0" fmla="*/ 266017 h 2034538"/>
              <a:gd name="connsiteX1" fmla="*/ 1961865 w 3067336"/>
              <a:gd name="connsiteY1" fmla="*/ 252370 h 2034538"/>
              <a:gd name="connsiteX2" fmla="*/ 3067336 w 3067336"/>
              <a:gd name="connsiteY2" fmla="*/ 2023167 h 2034538"/>
              <a:gd name="connsiteX3" fmla="*/ 1729852 w 3067336"/>
              <a:gd name="connsiteY3" fmla="*/ 2034538 h 2034538"/>
              <a:gd name="connsiteX4" fmla="*/ 1596787 w 3067336"/>
              <a:gd name="connsiteY4" fmla="*/ 1654676 h 2034538"/>
              <a:gd name="connsiteX5" fmla="*/ 992873 w 3067336"/>
              <a:gd name="connsiteY5" fmla="*/ 1993595 h 2034538"/>
              <a:gd name="connsiteX6" fmla="*/ 0 w 3067336"/>
              <a:gd name="connsiteY6" fmla="*/ 266017 h 2034538"/>
              <a:gd name="connsiteX0" fmla="*/ 0 w 3067336"/>
              <a:gd name="connsiteY0" fmla="*/ 266017 h 2034538"/>
              <a:gd name="connsiteX1" fmla="*/ 1961865 w 3067336"/>
              <a:gd name="connsiteY1" fmla="*/ 252370 h 2034538"/>
              <a:gd name="connsiteX2" fmla="*/ 3067336 w 3067336"/>
              <a:gd name="connsiteY2" fmla="*/ 2023167 h 2034538"/>
              <a:gd name="connsiteX3" fmla="*/ 1690583 w 3067336"/>
              <a:gd name="connsiteY3" fmla="*/ 2034538 h 2034538"/>
              <a:gd name="connsiteX4" fmla="*/ 1596787 w 3067336"/>
              <a:gd name="connsiteY4" fmla="*/ 1654676 h 2034538"/>
              <a:gd name="connsiteX5" fmla="*/ 992873 w 3067336"/>
              <a:gd name="connsiteY5" fmla="*/ 1993595 h 2034538"/>
              <a:gd name="connsiteX6" fmla="*/ 0 w 3067336"/>
              <a:gd name="connsiteY6" fmla="*/ 266017 h 2034538"/>
              <a:gd name="connsiteX0" fmla="*/ 0 w 3067336"/>
              <a:gd name="connsiteY0" fmla="*/ 266017 h 2034538"/>
              <a:gd name="connsiteX1" fmla="*/ 1961865 w 3067336"/>
              <a:gd name="connsiteY1" fmla="*/ 252370 h 2034538"/>
              <a:gd name="connsiteX2" fmla="*/ 3067336 w 3067336"/>
              <a:gd name="connsiteY2" fmla="*/ 2023167 h 2034538"/>
              <a:gd name="connsiteX3" fmla="*/ 1690583 w 3067336"/>
              <a:gd name="connsiteY3" fmla="*/ 2034538 h 2034538"/>
              <a:gd name="connsiteX4" fmla="*/ 1596787 w 3067336"/>
              <a:gd name="connsiteY4" fmla="*/ 1654676 h 2034538"/>
              <a:gd name="connsiteX5" fmla="*/ 992873 w 3067336"/>
              <a:gd name="connsiteY5" fmla="*/ 1993595 h 2034538"/>
              <a:gd name="connsiteX6" fmla="*/ 0 w 3067336"/>
              <a:gd name="connsiteY6" fmla="*/ 266017 h 2034538"/>
              <a:gd name="connsiteX0" fmla="*/ 0 w 3067336"/>
              <a:gd name="connsiteY0" fmla="*/ 266017 h 2028928"/>
              <a:gd name="connsiteX1" fmla="*/ 1961865 w 3067336"/>
              <a:gd name="connsiteY1" fmla="*/ 252370 h 2028928"/>
              <a:gd name="connsiteX2" fmla="*/ 3067336 w 3067336"/>
              <a:gd name="connsiteY2" fmla="*/ 2023167 h 2028928"/>
              <a:gd name="connsiteX3" fmla="*/ 1713022 w 3067336"/>
              <a:gd name="connsiteY3" fmla="*/ 2028928 h 2028928"/>
              <a:gd name="connsiteX4" fmla="*/ 1596787 w 3067336"/>
              <a:gd name="connsiteY4" fmla="*/ 1654676 h 2028928"/>
              <a:gd name="connsiteX5" fmla="*/ 992873 w 3067336"/>
              <a:gd name="connsiteY5" fmla="*/ 1993595 h 2028928"/>
              <a:gd name="connsiteX6" fmla="*/ 0 w 3067336"/>
              <a:gd name="connsiteY6" fmla="*/ 266017 h 2028928"/>
              <a:gd name="connsiteX0" fmla="*/ 0 w 3067336"/>
              <a:gd name="connsiteY0" fmla="*/ 266017 h 2028928"/>
              <a:gd name="connsiteX1" fmla="*/ 1961865 w 3067336"/>
              <a:gd name="connsiteY1" fmla="*/ 252370 h 2028928"/>
              <a:gd name="connsiteX2" fmla="*/ 3067336 w 3067336"/>
              <a:gd name="connsiteY2" fmla="*/ 2023167 h 2028928"/>
              <a:gd name="connsiteX3" fmla="*/ 1713022 w 3067336"/>
              <a:gd name="connsiteY3" fmla="*/ 2028928 h 2028928"/>
              <a:gd name="connsiteX4" fmla="*/ 1596787 w 3067336"/>
              <a:gd name="connsiteY4" fmla="*/ 1654676 h 2028928"/>
              <a:gd name="connsiteX5" fmla="*/ 992873 w 3067336"/>
              <a:gd name="connsiteY5" fmla="*/ 1993595 h 2028928"/>
              <a:gd name="connsiteX6" fmla="*/ 0 w 3067336"/>
              <a:gd name="connsiteY6" fmla="*/ 266017 h 2028928"/>
              <a:gd name="connsiteX0" fmla="*/ 0 w 3067336"/>
              <a:gd name="connsiteY0" fmla="*/ 266017 h 2028928"/>
              <a:gd name="connsiteX1" fmla="*/ 1961865 w 3067336"/>
              <a:gd name="connsiteY1" fmla="*/ 252370 h 2028928"/>
              <a:gd name="connsiteX2" fmla="*/ 3067336 w 3067336"/>
              <a:gd name="connsiteY2" fmla="*/ 2023167 h 2028928"/>
              <a:gd name="connsiteX3" fmla="*/ 1690582 w 3067336"/>
              <a:gd name="connsiteY3" fmla="*/ 2028928 h 2028928"/>
              <a:gd name="connsiteX4" fmla="*/ 1596787 w 3067336"/>
              <a:gd name="connsiteY4" fmla="*/ 1654676 h 2028928"/>
              <a:gd name="connsiteX5" fmla="*/ 992873 w 3067336"/>
              <a:gd name="connsiteY5" fmla="*/ 1993595 h 2028928"/>
              <a:gd name="connsiteX6" fmla="*/ 0 w 3067336"/>
              <a:gd name="connsiteY6" fmla="*/ 266017 h 2028928"/>
              <a:gd name="connsiteX0" fmla="*/ 0 w 3067336"/>
              <a:gd name="connsiteY0" fmla="*/ 266017 h 2028928"/>
              <a:gd name="connsiteX1" fmla="*/ 1961865 w 3067336"/>
              <a:gd name="connsiteY1" fmla="*/ 252370 h 2028928"/>
              <a:gd name="connsiteX2" fmla="*/ 3067336 w 3067336"/>
              <a:gd name="connsiteY2" fmla="*/ 2023167 h 2028928"/>
              <a:gd name="connsiteX3" fmla="*/ 1690582 w 3067336"/>
              <a:gd name="connsiteY3" fmla="*/ 2028928 h 2028928"/>
              <a:gd name="connsiteX4" fmla="*/ 1596787 w 3067336"/>
              <a:gd name="connsiteY4" fmla="*/ 1654676 h 2028928"/>
              <a:gd name="connsiteX5" fmla="*/ 992873 w 3067336"/>
              <a:gd name="connsiteY5" fmla="*/ 1993595 h 2028928"/>
              <a:gd name="connsiteX6" fmla="*/ 0 w 3067336"/>
              <a:gd name="connsiteY6" fmla="*/ 266017 h 2028928"/>
              <a:gd name="connsiteX0" fmla="*/ 0 w 3067336"/>
              <a:gd name="connsiteY0" fmla="*/ 266017 h 2028928"/>
              <a:gd name="connsiteX1" fmla="*/ 1961865 w 3067336"/>
              <a:gd name="connsiteY1" fmla="*/ 252370 h 2028928"/>
              <a:gd name="connsiteX2" fmla="*/ 3067336 w 3067336"/>
              <a:gd name="connsiteY2" fmla="*/ 2023167 h 2028928"/>
              <a:gd name="connsiteX3" fmla="*/ 1690582 w 3067336"/>
              <a:gd name="connsiteY3" fmla="*/ 2028928 h 2028928"/>
              <a:gd name="connsiteX4" fmla="*/ 1596787 w 3067336"/>
              <a:gd name="connsiteY4" fmla="*/ 1654676 h 2028928"/>
              <a:gd name="connsiteX5" fmla="*/ 992873 w 3067336"/>
              <a:gd name="connsiteY5" fmla="*/ 1993595 h 2028928"/>
              <a:gd name="connsiteX6" fmla="*/ 0 w 3067336"/>
              <a:gd name="connsiteY6" fmla="*/ 266017 h 2028928"/>
              <a:gd name="connsiteX0" fmla="*/ 0 w 3028067"/>
              <a:gd name="connsiteY0" fmla="*/ 266017 h 2028928"/>
              <a:gd name="connsiteX1" fmla="*/ 1961865 w 3028067"/>
              <a:gd name="connsiteY1" fmla="*/ 252370 h 2028928"/>
              <a:gd name="connsiteX2" fmla="*/ 3028067 w 3028067"/>
              <a:gd name="connsiteY2" fmla="*/ 2028777 h 2028928"/>
              <a:gd name="connsiteX3" fmla="*/ 1690582 w 3028067"/>
              <a:gd name="connsiteY3" fmla="*/ 2028928 h 2028928"/>
              <a:gd name="connsiteX4" fmla="*/ 1596787 w 3028067"/>
              <a:gd name="connsiteY4" fmla="*/ 1654676 h 2028928"/>
              <a:gd name="connsiteX5" fmla="*/ 992873 w 3028067"/>
              <a:gd name="connsiteY5" fmla="*/ 1993595 h 2028928"/>
              <a:gd name="connsiteX6" fmla="*/ 0 w 3028067"/>
              <a:gd name="connsiteY6" fmla="*/ 266017 h 2028928"/>
              <a:gd name="connsiteX0" fmla="*/ 0 w 3028067"/>
              <a:gd name="connsiteY0" fmla="*/ 266017 h 2028928"/>
              <a:gd name="connsiteX1" fmla="*/ 1961865 w 3028067"/>
              <a:gd name="connsiteY1" fmla="*/ 252370 h 2028928"/>
              <a:gd name="connsiteX2" fmla="*/ 3028067 w 3028067"/>
              <a:gd name="connsiteY2" fmla="*/ 2028777 h 2028928"/>
              <a:gd name="connsiteX3" fmla="*/ 1690582 w 3028067"/>
              <a:gd name="connsiteY3" fmla="*/ 2028928 h 2028928"/>
              <a:gd name="connsiteX4" fmla="*/ 1596787 w 3028067"/>
              <a:gd name="connsiteY4" fmla="*/ 1654676 h 2028928"/>
              <a:gd name="connsiteX5" fmla="*/ 992873 w 3028067"/>
              <a:gd name="connsiteY5" fmla="*/ 1993595 h 2028928"/>
              <a:gd name="connsiteX6" fmla="*/ 0 w 3028067"/>
              <a:gd name="connsiteY6" fmla="*/ 266017 h 2028928"/>
              <a:gd name="connsiteX0" fmla="*/ 0 w 3028067"/>
              <a:gd name="connsiteY0" fmla="*/ 261994 h 2024905"/>
              <a:gd name="connsiteX1" fmla="*/ 1995523 w 3028067"/>
              <a:gd name="connsiteY1" fmla="*/ 259566 h 2024905"/>
              <a:gd name="connsiteX2" fmla="*/ 3028067 w 3028067"/>
              <a:gd name="connsiteY2" fmla="*/ 2024754 h 2024905"/>
              <a:gd name="connsiteX3" fmla="*/ 1690582 w 3028067"/>
              <a:gd name="connsiteY3" fmla="*/ 2024905 h 2024905"/>
              <a:gd name="connsiteX4" fmla="*/ 1596787 w 3028067"/>
              <a:gd name="connsiteY4" fmla="*/ 1650653 h 2024905"/>
              <a:gd name="connsiteX5" fmla="*/ 992873 w 3028067"/>
              <a:gd name="connsiteY5" fmla="*/ 1989572 h 2024905"/>
              <a:gd name="connsiteX6" fmla="*/ 0 w 3028067"/>
              <a:gd name="connsiteY6" fmla="*/ 261994 h 2024905"/>
              <a:gd name="connsiteX0" fmla="*/ 0 w 3028067"/>
              <a:gd name="connsiteY0" fmla="*/ 269262 h 2032173"/>
              <a:gd name="connsiteX1" fmla="*/ 1995523 w 3028067"/>
              <a:gd name="connsiteY1" fmla="*/ 266834 h 2032173"/>
              <a:gd name="connsiteX2" fmla="*/ 3028067 w 3028067"/>
              <a:gd name="connsiteY2" fmla="*/ 2032022 h 2032173"/>
              <a:gd name="connsiteX3" fmla="*/ 1690582 w 3028067"/>
              <a:gd name="connsiteY3" fmla="*/ 2032173 h 2032173"/>
              <a:gd name="connsiteX4" fmla="*/ 1596787 w 3028067"/>
              <a:gd name="connsiteY4" fmla="*/ 1657921 h 2032173"/>
              <a:gd name="connsiteX5" fmla="*/ 992873 w 3028067"/>
              <a:gd name="connsiteY5" fmla="*/ 1996840 h 2032173"/>
              <a:gd name="connsiteX6" fmla="*/ 0 w 3028067"/>
              <a:gd name="connsiteY6" fmla="*/ 269262 h 2032173"/>
              <a:gd name="connsiteX0" fmla="*/ 0 w 3028067"/>
              <a:gd name="connsiteY0" fmla="*/ 278975 h 2041886"/>
              <a:gd name="connsiteX1" fmla="*/ 1995523 w 3028067"/>
              <a:gd name="connsiteY1" fmla="*/ 276547 h 2041886"/>
              <a:gd name="connsiteX2" fmla="*/ 3028067 w 3028067"/>
              <a:gd name="connsiteY2" fmla="*/ 2041735 h 2041886"/>
              <a:gd name="connsiteX3" fmla="*/ 1690582 w 3028067"/>
              <a:gd name="connsiteY3" fmla="*/ 2041886 h 2041886"/>
              <a:gd name="connsiteX4" fmla="*/ 1596787 w 3028067"/>
              <a:gd name="connsiteY4" fmla="*/ 1667634 h 2041886"/>
              <a:gd name="connsiteX5" fmla="*/ 992873 w 3028067"/>
              <a:gd name="connsiteY5" fmla="*/ 2006553 h 2041886"/>
              <a:gd name="connsiteX6" fmla="*/ 0 w 3028067"/>
              <a:gd name="connsiteY6" fmla="*/ 278975 h 204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8067" h="2041886">
                <a:moveTo>
                  <a:pt x="0" y="278975"/>
                </a:moveTo>
                <a:cubicBezTo>
                  <a:pt x="779168" y="-243841"/>
                  <a:pt x="1736785" y="95146"/>
                  <a:pt x="1995523" y="276547"/>
                </a:cubicBezTo>
                <a:cubicBezTo>
                  <a:pt x="2827467" y="730904"/>
                  <a:pt x="3017282" y="1462806"/>
                  <a:pt x="3028067" y="2041735"/>
                </a:cubicBezTo>
                <a:lnTo>
                  <a:pt x="1690582" y="2041886"/>
                </a:lnTo>
                <a:cubicBezTo>
                  <a:pt x="1685987" y="1875992"/>
                  <a:pt x="1701727" y="1865527"/>
                  <a:pt x="1596787" y="1667634"/>
                </a:cubicBezTo>
                <a:lnTo>
                  <a:pt x="992873" y="2006553"/>
                </a:lnTo>
                <a:lnTo>
                  <a:pt x="0" y="278975"/>
                </a:lnTo>
                <a:close/>
              </a:path>
            </a:pathLst>
          </a:cu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a-DK" sz="4800" b="1" dirty="0">
                <a:ln w="28575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CX</a:t>
            </a:r>
          </a:p>
        </p:txBody>
      </p:sp>
      <p:sp>
        <p:nvSpPr>
          <p:cNvPr id="17" name="Kombinationstegning 16"/>
          <p:cNvSpPr/>
          <p:nvPr/>
        </p:nvSpPr>
        <p:spPr>
          <a:xfrm>
            <a:off x="2461000" y="3049138"/>
            <a:ext cx="2340506" cy="3057098"/>
          </a:xfrm>
          <a:custGeom>
            <a:avLst/>
            <a:gdLst>
              <a:gd name="connsiteX0" fmla="*/ 0 w 2088108"/>
              <a:gd name="connsiteY0" fmla="*/ 0 h 3098042"/>
              <a:gd name="connsiteX1" fmla="*/ 1105469 w 2088108"/>
              <a:gd name="connsiteY1" fmla="*/ 655093 h 3098042"/>
              <a:gd name="connsiteX2" fmla="*/ 1119117 w 2088108"/>
              <a:gd name="connsiteY2" fmla="*/ 1392072 h 3098042"/>
              <a:gd name="connsiteX3" fmla="*/ 1719618 w 2088108"/>
              <a:gd name="connsiteY3" fmla="*/ 1760562 h 3098042"/>
              <a:gd name="connsiteX4" fmla="*/ 2088108 w 2088108"/>
              <a:gd name="connsiteY4" fmla="*/ 1624084 h 3098042"/>
              <a:gd name="connsiteX5" fmla="*/ 1705971 w 2088108"/>
              <a:gd name="connsiteY5" fmla="*/ 3098042 h 3098042"/>
              <a:gd name="connsiteX6" fmla="*/ 0 w 2088108"/>
              <a:gd name="connsiteY6" fmla="*/ 2047164 h 3098042"/>
              <a:gd name="connsiteX7" fmla="*/ 0 w 2088108"/>
              <a:gd name="connsiteY7" fmla="*/ 0 h 3098042"/>
              <a:gd name="connsiteX0" fmla="*/ 0 w 2088108"/>
              <a:gd name="connsiteY0" fmla="*/ 0 h 3098042"/>
              <a:gd name="connsiteX1" fmla="*/ 1105469 w 2088108"/>
              <a:gd name="connsiteY1" fmla="*/ 655093 h 3098042"/>
              <a:gd name="connsiteX2" fmla="*/ 1119117 w 2088108"/>
              <a:gd name="connsiteY2" fmla="*/ 1392072 h 3098042"/>
              <a:gd name="connsiteX3" fmla="*/ 1760562 w 2088108"/>
              <a:gd name="connsiteY3" fmla="*/ 1078174 h 3098042"/>
              <a:gd name="connsiteX4" fmla="*/ 2088108 w 2088108"/>
              <a:gd name="connsiteY4" fmla="*/ 1624084 h 3098042"/>
              <a:gd name="connsiteX5" fmla="*/ 1705971 w 2088108"/>
              <a:gd name="connsiteY5" fmla="*/ 3098042 h 3098042"/>
              <a:gd name="connsiteX6" fmla="*/ 0 w 2088108"/>
              <a:gd name="connsiteY6" fmla="*/ 2047164 h 3098042"/>
              <a:gd name="connsiteX7" fmla="*/ 0 w 2088108"/>
              <a:gd name="connsiteY7" fmla="*/ 0 h 3098042"/>
              <a:gd name="connsiteX0" fmla="*/ 0 w 2047165"/>
              <a:gd name="connsiteY0" fmla="*/ 0 h 3098042"/>
              <a:gd name="connsiteX1" fmla="*/ 1105469 w 2047165"/>
              <a:gd name="connsiteY1" fmla="*/ 655093 h 3098042"/>
              <a:gd name="connsiteX2" fmla="*/ 1119117 w 2047165"/>
              <a:gd name="connsiteY2" fmla="*/ 1392072 h 3098042"/>
              <a:gd name="connsiteX3" fmla="*/ 1760562 w 2047165"/>
              <a:gd name="connsiteY3" fmla="*/ 1078174 h 3098042"/>
              <a:gd name="connsiteX4" fmla="*/ 2047165 w 2047165"/>
              <a:gd name="connsiteY4" fmla="*/ 1569493 h 3098042"/>
              <a:gd name="connsiteX5" fmla="*/ 1705971 w 2047165"/>
              <a:gd name="connsiteY5" fmla="*/ 3098042 h 3098042"/>
              <a:gd name="connsiteX6" fmla="*/ 0 w 2047165"/>
              <a:gd name="connsiteY6" fmla="*/ 2047164 h 3098042"/>
              <a:gd name="connsiteX7" fmla="*/ 0 w 2047165"/>
              <a:gd name="connsiteY7" fmla="*/ 0 h 3098042"/>
              <a:gd name="connsiteX0" fmla="*/ 0 w 2047165"/>
              <a:gd name="connsiteY0" fmla="*/ 0 h 3098042"/>
              <a:gd name="connsiteX1" fmla="*/ 1105469 w 2047165"/>
              <a:gd name="connsiteY1" fmla="*/ 655093 h 3098042"/>
              <a:gd name="connsiteX2" fmla="*/ 1119117 w 2047165"/>
              <a:gd name="connsiteY2" fmla="*/ 1392072 h 3098042"/>
              <a:gd name="connsiteX3" fmla="*/ 1760562 w 2047165"/>
              <a:gd name="connsiteY3" fmla="*/ 1078174 h 3098042"/>
              <a:gd name="connsiteX4" fmla="*/ 2047165 w 2047165"/>
              <a:gd name="connsiteY4" fmla="*/ 1569493 h 3098042"/>
              <a:gd name="connsiteX5" fmla="*/ 1815154 w 2047165"/>
              <a:gd name="connsiteY5" fmla="*/ 2593075 h 3098042"/>
              <a:gd name="connsiteX6" fmla="*/ 1705971 w 2047165"/>
              <a:gd name="connsiteY6" fmla="*/ 3098042 h 3098042"/>
              <a:gd name="connsiteX7" fmla="*/ 0 w 2047165"/>
              <a:gd name="connsiteY7" fmla="*/ 2047164 h 3098042"/>
              <a:gd name="connsiteX8" fmla="*/ 0 w 2047165"/>
              <a:gd name="connsiteY8" fmla="*/ 0 h 3098042"/>
              <a:gd name="connsiteX0" fmla="*/ 0 w 2047165"/>
              <a:gd name="connsiteY0" fmla="*/ 0 h 3098042"/>
              <a:gd name="connsiteX1" fmla="*/ 1105469 w 2047165"/>
              <a:gd name="connsiteY1" fmla="*/ 655093 h 3098042"/>
              <a:gd name="connsiteX2" fmla="*/ 1119117 w 2047165"/>
              <a:gd name="connsiteY2" fmla="*/ 1392072 h 3098042"/>
              <a:gd name="connsiteX3" fmla="*/ 1760562 w 2047165"/>
              <a:gd name="connsiteY3" fmla="*/ 1078174 h 3098042"/>
              <a:gd name="connsiteX4" fmla="*/ 2047165 w 2047165"/>
              <a:gd name="connsiteY4" fmla="*/ 1569493 h 3098042"/>
              <a:gd name="connsiteX5" fmla="*/ 1705972 w 2047165"/>
              <a:gd name="connsiteY5" fmla="*/ 1801505 h 3098042"/>
              <a:gd name="connsiteX6" fmla="*/ 1705971 w 2047165"/>
              <a:gd name="connsiteY6" fmla="*/ 3098042 h 3098042"/>
              <a:gd name="connsiteX7" fmla="*/ 0 w 2047165"/>
              <a:gd name="connsiteY7" fmla="*/ 2047164 h 3098042"/>
              <a:gd name="connsiteX8" fmla="*/ 0 w 2047165"/>
              <a:gd name="connsiteY8" fmla="*/ 0 h 3098042"/>
              <a:gd name="connsiteX0" fmla="*/ 177675 w 2224840"/>
              <a:gd name="connsiteY0" fmla="*/ 0 h 3098042"/>
              <a:gd name="connsiteX1" fmla="*/ 1283144 w 2224840"/>
              <a:gd name="connsiteY1" fmla="*/ 655093 h 3098042"/>
              <a:gd name="connsiteX2" fmla="*/ 1296792 w 2224840"/>
              <a:gd name="connsiteY2" fmla="*/ 1392072 h 3098042"/>
              <a:gd name="connsiteX3" fmla="*/ 1938237 w 2224840"/>
              <a:gd name="connsiteY3" fmla="*/ 1078174 h 3098042"/>
              <a:gd name="connsiteX4" fmla="*/ 2224840 w 2224840"/>
              <a:gd name="connsiteY4" fmla="*/ 1569493 h 3098042"/>
              <a:gd name="connsiteX5" fmla="*/ 1883647 w 2224840"/>
              <a:gd name="connsiteY5" fmla="*/ 1801505 h 3098042"/>
              <a:gd name="connsiteX6" fmla="*/ 1883646 w 2224840"/>
              <a:gd name="connsiteY6" fmla="*/ 3098042 h 3098042"/>
              <a:gd name="connsiteX7" fmla="*/ 177675 w 2224840"/>
              <a:gd name="connsiteY7" fmla="*/ 2047164 h 3098042"/>
              <a:gd name="connsiteX8" fmla="*/ 177675 w 2224840"/>
              <a:gd name="connsiteY8" fmla="*/ 0 h 3098042"/>
              <a:gd name="connsiteX0" fmla="*/ 246693 w 2293858"/>
              <a:gd name="connsiteY0" fmla="*/ 0 h 3098042"/>
              <a:gd name="connsiteX1" fmla="*/ 1352162 w 2293858"/>
              <a:gd name="connsiteY1" fmla="*/ 655093 h 3098042"/>
              <a:gd name="connsiteX2" fmla="*/ 1365810 w 2293858"/>
              <a:gd name="connsiteY2" fmla="*/ 1392072 h 3098042"/>
              <a:gd name="connsiteX3" fmla="*/ 2007255 w 2293858"/>
              <a:gd name="connsiteY3" fmla="*/ 1078174 h 3098042"/>
              <a:gd name="connsiteX4" fmla="*/ 2293858 w 2293858"/>
              <a:gd name="connsiteY4" fmla="*/ 1569493 h 3098042"/>
              <a:gd name="connsiteX5" fmla="*/ 1952665 w 2293858"/>
              <a:gd name="connsiteY5" fmla="*/ 1801505 h 3098042"/>
              <a:gd name="connsiteX6" fmla="*/ 1952664 w 2293858"/>
              <a:gd name="connsiteY6" fmla="*/ 3098042 h 3098042"/>
              <a:gd name="connsiteX7" fmla="*/ 246693 w 2293858"/>
              <a:gd name="connsiteY7" fmla="*/ 2047164 h 3098042"/>
              <a:gd name="connsiteX8" fmla="*/ 246693 w 2293858"/>
              <a:gd name="connsiteY8" fmla="*/ 0 h 3098042"/>
              <a:gd name="connsiteX0" fmla="*/ 276512 w 2323677"/>
              <a:gd name="connsiteY0" fmla="*/ 0 h 3098042"/>
              <a:gd name="connsiteX1" fmla="*/ 1381981 w 2323677"/>
              <a:gd name="connsiteY1" fmla="*/ 655093 h 3098042"/>
              <a:gd name="connsiteX2" fmla="*/ 1395629 w 2323677"/>
              <a:gd name="connsiteY2" fmla="*/ 1392072 h 3098042"/>
              <a:gd name="connsiteX3" fmla="*/ 2037074 w 2323677"/>
              <a:gd name="connsiteY3" fmla="*/ 1078174 h 3098042"/>
              <a:gd name="connsiteX4" fmla="*/ 2323677 w 2323677"/>
              <a:gd name="connsiteY4" fmla="*/ 1569493 h 3098042"/>
              <a:gd name="connsiteX5" fmla="*/ 1982484 w 2323677"/>
              <a:gd name="connsiteY5" fmla="*/ 1801505 h 3098042"/>
              <a:gd name="connsiteX6" fmla="*/ 1982483 w 2323677"/>
              <a:gd name="connsiteY6" fmla="*/ 3098042 h 3098042"/>
              <a:gd name="connsiteX7" fmla="*/ 276512 w 2323677"/>
              <a:gd name="connsiteY7" fmla="*/ 2047164 h 3098042"/>
              <a:gd name="connsiteX8" fmla="*/ 276512 w 2323677"/>
              <a:gd name="connsiteY8" fmla="*/ 0 h 3098042"/>
              <a:gd name="connsiteX0" fmla="*/ 276512 w 2323677"/>
              <a:gd name="connsiteY0" fmla="*/ 0 h 3100107"/>
              <a:gd name="connsiteX1" fmla="*/ 1381981 w 2323677"/>
              <a:gd name="connsiteY1" fmla="*/ 655093 h 3100107"/>
              <a:gd name="connsiteX2" fmla="*/ 1395629 w 2323677"/>
              <a:gd name="connsiteY2" fmla="*/ 1392072 h 3100107"/>
              <a:gd name="connsiteX3" fmla="*/ 2037074 w 2323677"/>
              <a:gd name="connsiteY3" fmla="*/ 1078174 h 3100107"/>
              <a:gd name="connsiteX4" fmla="*/ 2323677 w 2323677"/>
              <a:gd name="connsiteY4" fmla="*/ 1569493 h 3100107"/>
              <a:gd name="connsiteX5" fmla="*/ 1982484 w 2323677"/>
              <a:gd name="connsiteY5" fmla="*/ 1801505 h 3100107"/>
              <a:gd name="connsiteX6" fmla="*/ 1982483 w 2323677"/>
              <a:gd name="connsiteY6" fmla="*/ 3098042 h 3100107"/>
              <a:gd name="connsiteX7" fmla="*/ 276512 w 2323677"/>
              <a:gd name="connsiteY7" fmla="*/ 2047164 h 3100107"/>
              <a:gd name="connsiteX8" fmla="*/ 276512 w 2323677"/>
              <a:gd name="connsiteY8" fmla="*/ 0 h 3100107"/>
              <a:gd name="connsiteX0" fmla="*/ 276512 w 2323677"/>
              <a:gd name="connsiteY0" fmla="*/ 0 h 3100920"/>
              <a:gd name="connsiteX1" fmla="*/ 1381981 w 2323677"/>
              <a:gd name="connsiteY1" fmla="*/ 655093 h 3100920"/>
              <a:gd name="connsiteX2" fmla="*/ 1395629 w 2323677"/>
              <a:gd name="connsiteY2" fmla="*/ 1392072 h 3100920"/>
              <a:gd name="connsiteX3" fmla="*/ 2037074 w 2323677"/>
              <a:gd name="connsiteY3" fmla="*/ 1078174 h 3100920"/>
              <a:gd name="connsiteX4" fmla="*/ 2323677 w 2323677"/>
              <a:gd name="connsiteY4" fmla="*/ 1569493 h 3100920"/>
              <a:gd name="connsiteX5" fmla="*/ 1982484 w 2323677"/>
              <a:gd name="connsiteY5" fmla="*/ 1801505 h 3100920"/>
              <a:gd name="connsiteX6" fmla="*/ 1982483 w 2323677"/>
              <a:gd name="connsiteY6" fmla="*/ 3098042 h 3100920"/>
              <a:gd name="connsiteX7" fmla="*/ 276512 w 2323677"/>
              <a:gd name="connsiteY7" fmla="*/ 2047164 h 3100920"/>
              <a:gd name="connsiteX8" fmla="*/ 276512 w 2323677"/>
              <a:gd name="connsiteY8" fmla="*/ 0 h 3100920"/>
              <a:gd name="connsiteX0" fmla="*/ 276512 w 2323677"/>
              <a:gd name="connsiteY0" fmla="*/ 0 h 3033195"/>
              <a:gd name="connsiteX1" fmla="*/ 1381981 w 2323677"/>
              <a:gd name="connsiteY1" fmla="*/ 655093 h 3033195"/>
              <a:gd name="connsiteX2" fmla="*/ 1395629 w 2323677"/>
              <a:gd name="connsiteY2" fmla="*/ 1392072 h 3033195"/>
              <a:gd name="connsiteX3" fmla="*/ 2037074 w 2323677"/>
              <a:gd name="connsiteY3" fmla="*/ 1078174 h 3033195"/>
              <a:gd name="connsiteX4" fmla="*/ 2323677 w 2323677"/>
              <a:gd name="connsiteY4" fmla="*/ 1569493 h 3033195"/>
              <a:gd name="connsiteX5" fmla="*/ 1982484 w 2323677"/>
              <a:gd name="connsiteY5" fmla="*/ 1801505 h 3033195"/>
              <a:gd name="connsiteX6" fmla="*/ 1982483 w 2323677"/>
              <a:gd name="connsiteY6" fmla="*/ 3029803 h 3033195"/>
              <a:gd name="connsiteX7" fmla="*/ 276512 w 2323677"/>
              <a:gd name="connsiteY7" fmla="*/ 2047164 h 3033195"/>
              <a:gd name="connsiteX8" fmla="*/ 276512 w 2323677"/>
              <a:gd name="connsiteY8" fmla="*/ 0 h 3033195"/>
              <a:gd name="connsiteX0" fmla="*/ 276512 w 2323677"/>
              <a:gd name="connsiteY0" fmla="*/ 0 h 3060264"/>
              <a:gd name="connsiteX1" fmla="*/ 1381981 w 2323677"/>
              <a:gd name="connsiteY1" fmla="*/ 655093 h 3060264"/>
              <a:gd name="connsiteX2" fmla="*/ 1395629 w 2323677"/>
              <a:gd name="connsiteY2" fmla="*/ 1392072 h 3060264"/>
              <a:gd name="connsiteX3" fmla="*/ 2037074 w 2323677"/>
              <a:gd name="connsiteY3" fmla="*/ 1078174 h 3060264"/>
              <a:gd name="connsiteX4" fmla="*/ 2323677 w 2323677"/>
              <a:gd name="connsiteY4" fmla="*/ 1569493 h 3060264"/>
              <a:gd name="connsiteX5" fmla="*/ 1982484 w 2323677"/>
              <a:gd name="connsiteY5" fmla="*/ 1801505 h 3060264"/>
              <a:gd name="connsiteX6" fmla="*/ 1982483 w 2323677"/>
              <a:gd name="connsiteY6" fmla="*/ 3057098 h 3060264"/>
              <a:gd name="connsiteX7" fmla="*/ 276512 w 2323677"/>
              <a:gd name="connsiteY7" fmla="*/ 2047164 h 3060264"/>
              <a:gd name="connsiteX8" fmla="*/ 276512 w 2323677"/>
              <a:gd name="connsiteY8" fmla="*/ 0 h 3060264"/>
              <a:gd name="connsiteX0" fmla="*/ 276512 w 2323677"/>
              <a:gd name="connsiteY0" fmla="*/ 0 h 3057098"/>
              <a:gd name="connsiteX1" fmla="*/ 1381981 w 2323677"/>
              <a:gd name="connsiteY1" fmla="*/ 655093 h 3057098"/>
              <a:gd name="connsiteX2" fmla="*/ 1395629 w 2323677"/>
              <a:gd name="connsiteY2" fmla="*/ 1392072 h 3057098"/>
              <a:gd name="connsiteX3" fmla="*/ 2037074 w 2323677"/>
              <a:gd name="connsiteY3" fmla="*/ 1078174 h 3057098"/>
              <a:gd name="connsiteX4" fmla="*/ 2323677 w 2323677"/>
              <a:gd name="connsiteY4" fmla="*/ 1569493 h 3057098"/>
              <a:gd name="connsiteX5" fmla="*/ 1982484 w 2323677"/>
              <a:gd name="connsiteY5" fmla="*/ 1801505 h 3057098"/>
              <a:gd name="connsiteX6" fmla="*/ 1982483 w 2323677"/>
              <a:gd name="connsiteY6" fmla="*/ 3057098 h 3057098"/>
              <a:gd name="connsiteX7" fmla="*/ 276512 w 2323677"/>
              <a:gd name="connsiteY7" fmla="*/ 2047164 h 3057098"/>
              <a:gd name="connsiteX8" fmla="*/ 276512 w 2323677"/>
              <a:gd name="connsiteY8" fmla="*/ 0 h 3057098"/>
              <a:gd name="connsiteX0" fmla="*/ 276512 w 2323677"/>
              <a:gd name="connsiteY0" fmla="*/ 0 h 3057098"/>
              <a:gd name="connsiteX1" fmla="*/ 1381981 w 2323677"/>
              <a:gd name="connsiteY1" fmla="*/ 655093 h 3057098"/>
              <a:gd name="connsiteX2" fmla="*/ 1395629 w 2323677"/>
              <a:gd name="connsiteY2" fmla="*/ 1392072 h 3057098"/>
              <a:gd name="connsiteX3" fmla="*/ 2037074 w 2323677"/>
              <a:gd name="connsiteY3" fmla="*/ 1078174 h 3057098"/>
              <a:gd name="connsiteX4" fmla="*/ 2323677 w 2323677"/>
              <a:gd name="connsiteY4" fmla="*/ 1569493 h 3057098"/>
              <a:gd name="connsiteX5" fmla="*/ 1982484 w 2323677"/>
              <a:gd name="connsiteY5" fmla="*/ 1801505 h 3057098"/>
              <a:gd name="connsiteX6" fmla="*/ 1982483 w 2323677"/>
              <a:gd name="connsiteY6" fmla="*/ 3057098 h 3057098"/>
              <a:gd name="connsiteX7" fmla="*/ 276512 w 2323677"/>
              <a:gd name="connsiteY7" fmla="*/ 2047164 h 3057098"/>
              <a:gd name="connsiteX8" fmla="*/ 276512 w 2323677"/>
              <a:gd name="connsiteY8" fmla="*/ 0 h 3057098"/>
              <a:gd name="connsiteX0" fmla="*/ 276512 w 2323677"/>
              <a:gd name="connsiteY0" fmla="*/ 0 h 3057098"/>
              <a:gd name="connsiteX1" fmla="*/ 1381981 w 2323677"/>
              <a:gd name="connsiteY1" fmla="*/ 655093 h 3057098"/>
              <a:gd name="connsiteX2" fmla="*/ 1395629 w 2323677"/>
              <a:gd name="connsiteY2" fmla="*/ 1392072 h 3057098"/>
              <a:gd name="connsiteX3" fmla="*/ 2037074 w 2323677"/>
              <a:gd name="connsiteY3" fmla="*/ 1078174 h 3057098"/>
              <a:gd name="connsiteX4" fmla="*/ 2323677 w 2323677"/>
              <a:gd name="connsiteY4" fmla="*/ 1569493 h 3057098"/>
              <a:gd name="connsiteX5" fmla="*/ 1982484 w 2323677"/>
              <a:gd name="connsiteY5" fmla="*/ 1801505 h 3057098"/>
              <a:gd name="connsiteX6" fmla="*/ 1982483 w 2323677"/>
              <a:gd name="connsiteY6" fmla="*/ 3057098 h 3057098"/>
              <a:gd name="connsiteX7" fmla="*/ 276512 w 2323677"/>
              <a:gd name="connsiteY7" fmla="*/ 2047164 h 3057098"/>
              <a:gd name="connsiteX8" fmla="*/ 276512 w 2323677"/>
              <a:gd name="connsiteY8" fmla="*/ 0 h 3057098"/>
              <a:gd name="connsiteX0" fmla="*/ 276512 w 2323677"/>
              <a:gd name="connsiteY0" fmla="*/ 0 h 3057098"/>
              <a:gd name="connsiteX1" fmla="*/ 1381981 w 2323677"/>
              <a:gd name="connsiteY1" fmla="*/ 655093 h 3057098"/>
              <a:gd name="connsiteX2" fmla="*/ 1395629 w 2323677"/>
              <a:gd name="connsiteY2" fmla="*/ 1392072 h 3057098"/>
              <a:gd name="connsiteX3" fmla="*/ 2037074 w 2323677"/>
              <a:gd name="connsiteY3" fmla="*/ 1078174 h 3057098"/>
              <a:gd name="connsiteX4" fmla="*/ 2323677 w 2323677"/>
              <a:gd name="connsiteY4" fmla="*/ 1569493 h 3057098"/>
              <a:gd name="connsiteX5" fmla="*/ 1982484 w 2323677"/>
              <a:gd name="connsiteY5" fmla="*/ 1801505 h 3057098"/>
              <a:gd name="connsiteX6" fmla="*/ 1982483 w 2323677"/>
              <a:gd name="connsiteY6" fmla="*/ 3057098 h 3057098"/>
              <a:gd name="connsiteX7" fmla="*/ 276512 w 2323677"/>
              <a:gd name="connsiteY7" fmla="*/ 2047164 h 3057098"/>
              <a:gd name="connsiteX8" fmla="*/ 276512 w 2323677"/>
              <a:gd name="connsiteY8" fmla="*/ 0 h 3057098"/>
              <a:gd name="connsiteX0" fmla="*/ 276512 w 2323677"/>
              <a:gd name="connsiteY0" fmla="*/ 0 h 3057098"/>
              <a:gd name="connsiteX1" fmla="*/ 1381981 w 2323677"/>
              <a:gd name="connsiteY1" fmla="*/ 655093 h 3057098"/>
              <a:gd name="connsiteX2" fmla="*/ 1395629 w 2323677"/>
              <a:gd name="connsiteY2" fmla="*/ 1392072 h 3057098"/>
              <a:gd name="connsiteX3" fmla="*/ 2037074 w 2323677"/>
              <a:gd name="connsiteY3" fmla="*/ 1078174 h 3057098"/>
              <a:gd name="connsiteX4" fmla="*/ 2323677 w 2323677"/>
              <a:gd name="connsiteY4" fmla="*/ 1569493 h 3057098"/>
              <a:gd name="connsiteX5" fmla="*/ 1982484 w 2323677"/>
              <a:gd name="connsiteY5" fmla="*/ 1801505 h 3057098"/>
              <a:gd name="connsiteX6" fmla="*/ 1982483 w 2323677"/>
              <a:gd name="connsiteY6" fmla="*/ 3057098 h 3057098"/>
              <a:gd name="connsiteX7" fmla="*/ 276512 w 2323677"/>
              <a:gd name="connsiteY7" fmla="*/ 2047164 h 3057098"/>
              <a:gd name="connsiteX8" fmla="*/ 276512 w 2323677"/>
              <a:gd name="connsiteY8" fmla="*/ 0 h 3057098"/>
              <a:gd name="connsiteX0" fmla="*/ 276512 w 2323677"/>
              <a:gd name="connsiteY0" fmla="*/ 0 h 3057098"/>
              <a:gd name="connsiteX1" fmla="*/ 1381981 w 2323677"/>
              <a:gd name="connsiteY1" fmla="*/ 655093 h 3057098"/>
              <a:gd name="connsiteX2" fmla="*/ 1395629 w 2323677"/>
              <a:gd name="connsiteY2" fmla="*/ 1392072 h 3057098"/>
              <a:gd name="connsiteX3" fmla="*/ 2037074 w 2323677"/>
              <a:gd name="connsiteY3" fmla="*/ 1078174 h 3057098"/>
              <a:gd name="connsiteX4" fmla="*/ 2323677 w 2323677"/>
              <a:gd name="connsiteY4" fmla="*/ 1569493 h 3057098"/>
              <a:gd name="connsiteX5" fmla="*/ 1982484 w 2323677"/>
              <a:gd name="connsiteY5" fmla="*/ 1801505 h 3057098"/>
              <a:gd name="connsiteX6" fmla="*/ 1982483 w 2323677"/>
              <a:gd name="connsiteY6" fmla="*/ 3057098 h 3057098"/>
              <a:gd name="connsiteX7" fmla="*/ 276512 w 2323677"/>
              <a:gd name="connsiteY7" fmla="*/ 2047164 h 3057098"/>
              <a:gd name="connsiteX8" fmla="*/ 276512 w 2323677"/>
              <a:gd name="connsiteY8" fmla="*/ 0 h 3057098"/>
              <a:gd name="connsiteX0" fmla="*/ 276512 w 2323677"/>
              <a:gd name="connsiteY0" fmla="*/ 0 h 3057098"/>
              <a:gd name="connsiteX1" fmla="*/ 1381981 w 2323677"/>
              <a:gd name="connsiteY1" fmla="*/ 655093 h 3057098"/>
              <a:gd name="connsiteX2" fmla="*/ 1395629 w 2323677"/>
              <a:gd name="connsiteY2" fmla="*/ 1392072 h 3057098"/>
              <a:gd name="connsiteX3" fmla="*/ 2037074 w 2323677"/>
              <a:gd name="connsiteY3" fmla="*/ 1078174 h 3057098"/>
              <a:gd name="connsiteX4" fmla="*/ 2323677 w 2323677"/>
              <a:gd name="connsiteY4" fmla="*/ 1569493 h 3057098"/>
              <a:gd name="connsiteX5" fmla="*/ 1982484 w 2323677"/>
              <a:gd name="connsiteY5" fmla="*/ 1801505 h 3057098"/>
              <a:gd name="connsiteX6" fmla="*/ 1982483 w 2323677"/>
              <a:gd name="connsiteY6" fmla="*/ 3057098 h 3057098"/>
              <a:gd name="connsiteX7" fmla="*/ 276512 w 2323677"/>
              <a:gd name="connsiteY7" fmla="*/ 2047164 h 3057098"/>
              <a:gd name="connsiteX8" fmla="*/ 276512 w 2323677"/>
              <a:gd name="connsiteY8" fmla="*/ 0 h 3057098"/>
              <a:gd name="connsiteX0" fmla="*/ 276512 w 2323677"/>
              <a:gd name="connsiteY0" fmla="*/ 0 h 3057098"/>
              <a:gd name="connsiteX1" fmla="*/ 1381981 w 2323677"/>
              <a:gd name="connsiteY1" fmla="*/ 655093 h 3057098"/>
              <a:gd name="connsiteX2" fmla="*/ 1395629 w 2323677"/>
              <a:gd name="connsiteY2" fmla="*/ 1392072 h 3057098"/>
              <a:gd name="connsiteX3" fmla="*/ 2037074 w 2323677"/>
              <a:gd name="connsiteY3" fmla="*/ 1078174 h 3057098"/>
              <a:gd name="connsiteX4" fmla="*/ 2323677 w 2323677"/>
              <a:gd name="connsiteY4" fmla="*/ 1569493 h 3057098"/>
              <a:gd name="connsiteX5" fmla="*/ 1996132 w 2323677"/>
              <a:gd name="connsiteY5" fmla="*/ 1705970 h 3057098"/>
              <a:gd name="connsiteX6" fmla="*/ 1982483 w 2323677"/>
              <a:gd name="connsiteY6" fmla="*/ 3057098 h 3057098"/>
              <a:gd name="connsiteX7" fmla="*/ 276512 w 2323677"/>
              <a:gd name="connsiteY7" fmla="*/ 2047164 h 3057098"/>
              <a:gd name="connsiteX8" fmla="*/ 276512 w 2323677"/>
              <a:gd name="connsiteY8" fmla="*/ 0 h 3057098"/>
              <a:gd name="connsiteX0" fmla="*/ 276512 w 2323677"/>
              <a:gd name="connsiteY0" fmla="*/ 0 h 3057098"/>
              <a:gd name="connsiteX1" fmla="*/ 1381981 w 2323677"/>
              <a:gd name="connsiteY1" fmla="*/ 655093 h 3057098"/>
              <a:gd name="connsiteX2" fmla="*/ 1395629 w 2323677"/>
              <a:gd name="connsiteY2" fmla="*/ 1392072 h 3057098"/>
              <a:gd name="connsiteX3" fmla="*/ 2037074 w 2323677"/>
              <a:gd name="connsiteY3" fmla="*/ 1078174 h 3057098"/>
              <a:gd name="connsiteX4" fmla="*/ 2323677 w 2323677"/>
              <a:gd name="connsiteY4" fmla="*/ 1569493 h 3057098"/>
              <a:gd name="connsiteX5" fmla="*/ 1996132 w 2323677"/>
              <a:gd name="connsiteY5" fmla="*/ 1705970 h 3057098"/>
              <a:gd name="connsiteX6" fmla="*/ 1982483 w 2323677"/>
              <a:gd name="connsiteY6" fmla="*/ 3057098 h 3057098"/>
              <a:gd name="connsiteX7" fmla="*/ 276512 w 2323677"/>
              <a:gd name="connsiteY7" fmla="*/ 2047164 h 3057098"/>
              <a:gd name="connsiteX8" fmla="*/ 276512 w 2323677"/>
              <a:gd name="connsiteY8" fmla="*/ 0 h 3057098"/>
              <a:gd name="connsiteX0" fmla="*/ 276512 w 2323677"/>
              <a:gd name="connsiteY0" fmla="*/ 0 h 3057098"/>
              <a:gd name="connsiteX1" fmla="*/ 1381981 w 2323677"/>
              <a:gd name="connsiteY1" fmla="*/ 655093 h 3057098"/>
              <a:gd name="connsiteX2" fmla="*/ 1395629 w 2323677"/>
              <a:gd name="connsiteY2" fmla="*/ 1392072 h 3057098"/>
              <a:gd name="connsiteX3" fmla="*/ 2037074 w 2323677"/>
              <a:gd name="connsiteY3" fmla="*/ 1078174 h 3057098"/>
              <a:gd name="connsiteX4" fmla="*/ 2323677 w 2323677"/>
              <a:gd name="connsiteY4" fmla="*/ 1569493 h 3057098"/>
              <a:gd name="connsiteX5" fmla="*/ 1996132 w 2323677"/>
              <a:gd name="connsiteY5" fmla="*/ 1651379 h 3057098"/>
              <a:gd name="connsiteX6" fmla="*/ 1982483 w 2323677"/>
              <a:gd name="connsiteY6" fmla="*/ 3057098 h 3057098"/>
              <a:gd name="connsiteX7" fmla="*/ 276512 w 2323677"/>
              <a:gd name="connsiteY7" fmla="*/ 2047164 h 3057098"/>
              <a:gd name="connsiteX8" fmla="*/ 276512 w 2323677"/>
              <a:gd name="connsiteY8" fmla="*/ 0 h 3057098"/>
              <a:gd name="connsiteX0" fmla="*/ 276512 w 2323677"/>
              <a:gd name="connsiteY0" fmla="*/ 0 h 3057098"/>
              <a:gd name="connsiteX1" fmla="*/ 1381981 w 2323677"/>
              <a:gd name="connsiteY1" fmla="*/ 655093 h 3057098"/>
              <a:gd name="connsiteX2" fmla="*/ 1395629 w 2323677"/>
              <a:gd name="connsiteY2" fmla="*/ 1392072 h 3057098"/>
              <a:gd name="connsiteX3" fmla="*/ 2037074 w 2323677"/>
              <a:gd name="connsiteY3" fmla="*/ 1078174 h 3057098"/>
              <a:gd name="connsiteX4" fmla="*/ 2323677 w 2323677"/>
              <a:gd name="connsiteY4" fmla="*/ 1569493 h 3057098"/>
              <a:gd name="connsiteX5" fmla="*/ 1996132 w 2323677"/>
              <a:gd name="connsiteY5" fmla="*/ 1651379 h 3057098"/>
              <a:gd name="connsiteX6" fmla="*/ 1982483 w 2323677"/>
              <a:gd name="connsiteY6" fmla="*/ 3057098 h 3057098"/>
              <a:gd name="connsiteX7" fmla="*/ 276512 w 2323677"/>
              <a:gd name="connsiteY7" fmla="*/ 2047164 h 3057098"/>
              <a:gd name="connsiteX8" fmla="*/ 276512 w 2323677"/>
              <a:gd name="connsiteY8" fmla="*/ 0 h 3057098"/>
              <a:gd name="connsiteX0" fmla="*/ 276512 w 2323677"/>
              <a:gd name="connsiteY0" fmla="*/ 0 h 3057098"/>
              <a:gd name="connsiteX1" fmla="*/ 1381981 w 2323677"/>
              <a:gd name="connsiteY1" fmla="*/ 655093 h 3057098"/>
              <a:gd name="connsiteX2" fmla="*/ 1395629 w 2323677"/>
              <a:gd name="connsiteY2" fmla="*/ 1392072 h 3057098"/>
              <a:gd name="connsiteX3" fmla="*/ 2037074 w 2323677"/>
              <a:gd name="connsiteY3" fmla="*/ 1078174 h 3057098"/>
              <a:gd name="connsiteX4" fmla="*/ 2323677 w 2323677"/>
              <a:gd name="connsiteY4" fmla="*/ 1569493 h 3057098"/>
              <a:gd name="connsiteX5" fmla="*/ 1996132 w 2323677"/>
              <a:gd name="connsiteY5" fmla="*/ 1651379 h 3057098"/>
              <a:gd name="connsiteX6" fmla="*/ 1982483 w 2323677"/>
              <a:gd name="connsiteY6" fmla="*/ 3057098 h 3057098"/>
              <a:gd name="connsiteX7" fmla="*/ 276512 w 2323677"/>
              <a:gd name="connsiteY7" fmla="*/ 2047164 h 3057098"/>
              <a:gd name="connsiteX8" fmla="*/ 276512 w 2323677"/>
              <a:gd name="connsiteY8" fmla="*/ 0 h 3057098"/>
              <a:gd name="connsiteX0" fmla="*/ 276512 w 2323677"/>
              <a:gd name="connsiteY0" fmla="*/ 0 h 3057098"/>
              <a:gd name="connsiteX1" fmla="*/ 1381981 w 2323677"/>
              <a:gd name="connsiteY1" fmla="*/ 655093 h 3057098"/>
              <a:gd name="connsiteX2" fmla="*/ 1423678 w 2323677"/>
              <a:gd name="connsiteY2" fmla="*/ 1408902 h 3057098"/>
              <a:gd name="connsiteX3" fmla="*/ 2037074 w 2323677"/>
              <a:gd name="connsiteY3" fmla="*/ 1078174 h 3057098"/>
              <a:gd name="connsiteX4" fmla="*/ 2323677 w 2323677"/>
              <a:gd name="connsiteY4" fmla="*/ 1569493 h 3057098"/>
              <a:gd name="connsiteX5" fmla="*/ 1996132 w 2323677"/>
              <a:gd name="connsiteY5" fmla="*/ 1651379 h 3057098"/>
              <a:gd name="connsiteX6" fmla="*/ 1982483 w 2323677"/>
              <a:gd name="connsiteY6" fmla="*/ 3057098 h 3057098"/>
              <a:gd name="connsiteX7" fmla="*/ 276512 w 2323677"/>
              <a:gd name="connsiteY7" fmla="*/ 2047164 h 3057098"/>
              <a:gd name="connsiteX8" fmla="*/ 276512 w 2323677"/>
              <a:gd name="connsiteY8" fmla="*/ 0 h 3057098"/>
              <a:gd name="connsiteX0" fmla="*/ 276512 w 2323677"/>
              <a:gd name="connsiteY0" fmla="*/ 0 h 3057098"/>
              <a:gd name="connsiteX1" fmla="*/ 1381981 w 2323677"/>
              <a:gd name="connsiteY1" fmla="*/ 655093 h 3057098"/>
              <a:gd name="connsiteX2" fmla="*/ 1423678 w 2323677"/>
              <a:gd name="connsiteY2" fmla="*/ 1408902 h 3057098"/>
              <a:gd name="connsiteX3" fmla="*/ 2037074 w 2323677"/>
              <a:gd name="connsiteY3" fmla="*/ 1078174 h 3057098"/>
              <a:gd name="connsiteX4" fmla="*/ 2323677 w 2323677"/>
              <a:gd name="connsiteY4" fmla="*/ 1569493 h 3057098"/>
              <a:gd name="connsiteX5" fmla="*/ 1996132 w 2323677"/>
              <a:gd name="connsiteY5" fmla="*/ 1651379 h 3057098"/>
              <a:gd name="connsiteX6" fmla="*/ 1982483 w 2323677"/>
              <a:gd name="connsiteY6" fmla="*/ 3057098 h 3057098"/>
              <a:gd name="connsiteX7" fmla="*/ 276512 w 2323677"/>
              <a:gd name="connsiteY7" fmla="*/ 2047164 h 3057098"/>
              <a:gd name="connsiteX8" fmla="*/ 276512 w 2323677"/>
              <a:gd name="connsiteY8" fmla="*/ 0 h 3057098"/>
              <a:gd name="connsiteX0" fmla="*/ 276512 w 2323677"/>
              <a:gd name="connsiteY0" fmla="*/ 0 h 3057098"/>
              <a:gd name="connsiteX1" fmla="*/ 1381981 w 2323677"/>
              <a:gd name="connsiteY1" fmla="*/ 655093 h 3057098"/>
              <a:gd name="connsiteX2" fmla="*/ 1423678 w 2323677"/>
              <a:gd name="connsiteY2" fmla="*/ 1408902 h 3057098"/>
              <a:gd name="connsiteX3" fmla="*/ 2020245 w 2323677"/>
              <a:gd name="connsiteY3" fmla="*/ 1055735 h 3057098"/>
              <a:gd name="connsiteX4" fmla="*/ 2323677 w 2323677"/>
              <a:gd name="connsiteY4" fmla="*/ 1569493 h 3057098"/>
              <a:gd name="connsiteX5" fmla="*/ 1996132 w 2323677"/>
              <a:gd name="connsiteY5" fmla="*/ 1651379 h 3057098"/>
              <a:gd name="connsiteX6" fmla="*/ 1982483 w 2323677"/>
              <a:gd name="connsiteY6" fmla="*/ 3057098 h 3057098"/>
              <a:gd name="connsiteX7" fmla="*/ 276512 w 2323677"/>
              <a:gd name="connsiteY7" fmla="*/ 2047164 h 3057098"/>
              <a:gd name="connsiteX8" fmla="*/ 276512 w 2323677"/>
              <a:gd name="connsiteY8" fmla="*/ 0 h 3057098"/>
              <a:gd name="connsiteX0" fmla="*/ 276512 w 2340506"/>
              <a:gd name="connsiteY0" fmla="*/ 0 h 3057098"/>
              <a:gd name="connsiteX1" fmla="*/ 1381981 w 2340506"/>
              <a:gd name="connsiteY1" fmla="*/ 655093 h 3057098"/>
              <a:gd name="connsiteX2" fmla="*/ 1423678 w 2340506"/>
              <a:gd name="connsiteY2" fmla="*/ 1408902 h 3057098"/>
              <a:gd name="connsiteX3" fmla="*/ 2020245 w 2340506"/>
              <a:gd name="connsiteY3" fmla="*/ 1055735 h 3057098"/>
              <a:gd name="connsiteX4" fmla="*/ 2340506 w 2340506"/>
              <a:gd name="connsiteY4" fmla="*/ 1631201 h 3057098"/>
              <a:gd name="connsiteX5" fmla="*/ 1996132 w 2340506"/>
              <a:gd name="connsiteY5" fmla="*/ 1651379 h 3057098"/>
              <a:gd name="connsiteX6" fmla="*/ 1982483 w 2340506"/>
              <a:gd name="connsiteY6" fmla="*/ 3057098 h 3057098"/>
              <a:gd name="connsiteX7" fmla="*/ 276512 w 2340506"/>
              <a:gd name="connsiteY7" fmla="*/ 2047164 h 3057098"/>
              <a:gd name="connsiteX8" fmla="*/ 276512 w 2340506"/>
              <a:gd name="connsiteY8" fmla="*/ 0 h 3057098"/>
              <a:gd name="connsiteX0" fmla="*/ 276512 w 2340506"/>
              <a:gd name="connsiteY0" fmla="*/ 0 h 3057098"/>
              <a:gd name="connsiteX1" fmla="*/ 1381981 w 2340506"/>
              <a:gd name="connsiteY1" fmla="*/ 655093 h 3057098"/>
              <a:gd name="connsiteX2" fmla="*/ 1423678 w 2340506"/>
              <a:gd name="connsiteY2" fmla="*/ 1408902 h 3057098"/>
              <a:gd name="connsiteX3" fmla="*/ 2020245 w 2340506"/>
              <a:gd name="connsiteY3" fmla="*/ 1055735 h 3057098"/>
              <a:gd name="connsiteX4" fmla="*/ 2340506 w 2340506"/>
              <a:gd name="connsiteY4" fmla="*/ 1631201 h 3057098"/>
              <a:gd name="connsiteX5" fmla="*/ 1996132 w 2340506"/>
              <a:gd name="connsiteY5" fmla="*/ 1651379 h 3057098"/>
              <a:gd name="connsiteX6" fmla="*/ 1982483 w 2340506"/>
              <a:gd name="connsiteY6" fmla="*/ 3057098 h 3057098"/>
              <a:gd name="connsiteX7" fmla="*/ 276512 w 2340506"/>
              <a:gd name="connsiteY7" fmla="*/ 2047164 h 3057098"/>
              <a:gd name="connsiteX8" fmla="*/ 276512 w 2340506"/>
              <a:gd name="connsiteY8" fmla="*/ 0 h 3057098"/>
              <a:gd name="connsiteX0" fmla="*/ 276512 w 2340506"/>
              <a:gd name="connsiteY0" fmla="*/ 0 h 3057098"/>
              <a:gd name="connsiteX1" fmla="*/ 1381981 w 2340506"/>
              <a:gd name="connsiteY1" fmla="*/ 655093 h 3057098"/>
              <a:gd name="connsiteX2" fmla="*/ 1423678 w 2340506"/>
              <a:gd name="connsiteY2" fmla="*/ 1408902 h 3057098"/>
              <a:gd name="connsiteX3" fmla="*/ 2020245 w 2340506"/>
              <a:gd name="connsiteY3" fmla="*/ 1055735 h 3057098"/>
              <a:gd name="connsiteX4" fmla="*/ 2340506 w 2340506"/>
              <a:gd name="connsiteY4" fmla="*/ 1631201 h 3057098"/>
              <a:gd name="connsiteX5" fmla="*/ 1990522 w 2340506"/>
              <a:gd name="connsiteY5" fmla="*/ 1690648 h 3057098"/>
              <a:gd name="connsiteX6" fmla="*/ 1982483 w 2340506"/>
              <a:gd name="connsiteY6" fmla="*/ 3057098 h 3057098"/>
              <a:gd name="connsiteX7" fmla="*/ 276512 w 2340506"/>
              <a:gd name="connsiteY7" fmla="*/ 2047164 h 3057098"/>
              <a:gd name="connsiteX8" fmla="*/ 276512 w 2340506"/>
              <a:gd name="connsiteY8" fmla="*/ 0 h 305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0506" h="3057098">
                <a:moveTo>
                  <a:pt x="276512" y="0"/>
                </a:moveTo>
                <a:lnTo>
                  <a:pt x="1381981" y="655093"/>
                </a:lnTo>
                <a:cubicBezTo>
                  <a:pt x="1227306" y="1023582"/>
                  <a:pt x="1294484" y="1215392"/>
                  <a:pt x="1423678" y="1408902"/>
                </a:cubicBezTo>
                <a:lnTo>
                  <a:pt x="2020245" y="1055735"/>
                </a:lnTo>
                <a:lnTo>
                  <a:pt x="2340506" y="1631201"/>
                </a:lnTo>
                <a:cubicBezTo>
                  <a:pt x="2158088" y="1675939"/>
                  <a:pt x="2136098" y="1686099"/>
                  <a:pt x="1990522" y="1690648"/>
                </a:cubicBezTo>
                <a:cubicBezTo>
                  <a:pt x="1990522" y="2122827"/>
                  <a:pt x="1982483" y="2624919"/>
                  <a:pt x="1982483" y="3057098"/>
                </a:cubicBezTo>
                <a:cubicBezTo>
                  <a:pt x="1384256" y="3029802"/>
                  <a:pt x="642728" y="2740925"/>
                  <a:pt x="276512" y="2047164"/>
                </a:cubicBezTo>
                <a:cubicBezTo>
                  <a:pt x="-171590" y="1271516"/>
                  <a:pt x="-3268" y="600502"/>
                  <a:pt x="276512" y="0"/>
                </a:cubicBezTo>
                <a:close/>
              </a:path>
            </a:pathLst>
          </a:custGeom>
          <a:solidFill>
            <a:srgbClr val="00B05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800" b="1" dirty="0">
                <a:ln w="28575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RCA</a:t>
            </a:r>
          </a:p>
        </p:txBody>
      </p:sp>
      <p:sp>
        <p:nvSpPr>
          <p:cNvPr id="19" name="Tekstboks 18"/>
          <p:cNvSpPr txBox="1"/>
          <p:nvPr/>
        </p:nvSpPr>
        <p:spPr>
          <a:xfrm>
            <a:off x="5638800" y="199286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Anterior</a:t>
            </a:r>
            <a:endParaRPr lang="da-DK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kstboks 20"/>
          <p:cNvSpPr txBox="1"/>
          <p:nvPr/>
        </p:nvSpPr>
        <p:spPr>
          <a:xfrm>
            <a:off x="6573685" y="4112024"/>
            <a:ext cx="157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Anterolateral</a:t>
            </a:r>
            <a:endParaRPr lang="da-DK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kstboks 21"/>
          <p:cNvSpPr txBox="1"/>
          <p:nvPr/>
        </p:nvSpPr>
        <p:spPr>
          <a:xfrm>
            <a:off x="5666341" y="5754469"/>
            <a:ext cx="1648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Posterolateral</a:t>
            </a:r>
            <a:endParaRPr lang="da-DK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kstboks 22"/>
          <p:cNvSpPr txBox="1"/>
          <p:nvPr/>
        </p:nvSpPr>
        <p:spPr>
          <a:xfrm>
            <a:off x="2792147" y="5955268"/>
            <a:ext cx="1170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Posterior</a:t>
            </a:r>
            <a:endParaRPr lang="da-DK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kstboks 23"/>
          <p:cNvSpPr txBox="1"/>
          <p:nvPr/>
        </p:nvSpPr>
        <p:spPr>
          <a:xfrm>
            <a:off x="838200" y="388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Posteroseptal</a:t>
            </a:r>
            <a:endParaRPr lang="da-DK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kstboks 24"/>
          <p:cNvSpPr txBox="1"/>
          <p:nvPr/>
        </p:nvSpPr>
        <p:spPr>
          <a:xfrm>
            <a:off x="1828800" y="22214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Anteroseptal</a:t>
            </a:r>
            <a:endParaRPr lang="da-DK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ladsholder til indhold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9460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676400"/>
            <a:ext cx="5353050" cy="4495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Segmenter </a:t>
            </a:r>
            <a:br>
              <a:rPr lang="da-DK" dirty="0" smtClean="0"/>
            </a:br>
            <a:r>
              <a:rPr lang="da-DK" dirty="0" smtClean="0"/>
              <a:t>karforsyning og vægbenævnelser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Venstre ventrikels funktion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4" name="Pladsholder til indhold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Krans 3"/>
          <p:cNvSpPr/>
          <p:nvPr/>
        </p:nvSpPr>
        <p:spPr>
          <a:xfrm>
            <a:off x="2475066" y="2043449"/>
            <a:ext cx="4078134" cy="4053262"/>
          </a:xfrm>
          <a:prstGeom prst="donut">
            <a:avLst>
              <a:gd name="adj" fmla="val 15558"/>
            </a:avLst>
          </a:prstGeom>
          <a:solidFill>
            <a:srgbClr val="FF0000">
              <a:alpha val="45000"/>
            </a:srgb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20" name="Krans 19"/>
          <p:cNvSpPr/>
          <p:nvPr/>
        </p:nvSpPr>
        <p:spPr>
          <a:xfrm>
            <a:off x="3152096" y="2720094"/>
            <a:ext cx="2715304" cy="2690106"/>
          </a:xfrm>
          <a:prstGeom prst="donut">
            <a:avLst>
              <a:gd name="adj" fmla="val 23163"/>
            </a:avLst>
          </a:prstGeom>
          <a:solidFill>
            <a:schemeClr val="accent2">
              <a:lumMod val="75000"/>
              <a:alpha val="45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3810000" y="3369822"/>
            <a:ext cx="1371600" cy="1371600"/>
          </a:xfrm>
          <a:prstGeom prst="ellipse">
            <a:avLst/>
          </a:prstGeom>
          <a:solidFill>
            <a:schemeClr val="accent2">
              <a:lumMod val="60000"/>
              <a:lumOff val="40000"/>
              <a:alpha val="45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29" name="Tekstboks 28"/>
          <p:cNvSpPr txBox="1"/>
          <p:nvPr/>
        </p:nvSpPr>
        <p:spPr>
          <a:xfrm>
            <a:off x="3733800" y="3800475"/>
            <a:ext cx="1524000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a-DK" b="1" dirty="0" err="1" smtClean="0">
                <a:solidFill>
                  <a:schemeClr val="bg1"/>
                </a:solidFill>
              </a:rPr>
              <a:t>Apikal</a:t>
            </a:r>
            <a:endParaRPr lang="da-DK" b="1" dirty="0">
              <a:solidFill>
                <a:schemeClr val="bg1"/>
              </a:solidFill>
            </a:endParaRPr>
          </a:p>
        </p:txBody>
      </p:sp>
      <p:sp>
        <p:nvSpPr>
          <p:cNvPr id="30" name="Tekstboks 29"/>
          <p:cNvSpPr txBox="1"/>
          <p:nvPr/>
        </p:nvSpPr>
        <p:spPr>
          <a:xfrm>
            <a:off x="3505200" y="2971800"/>
            <a:ext cx="2057400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a-DK" b="1" dirty="0" err="1" smtClean="0">
                <a:solidFill>
                  <a:schemeClr val="bg1"/>
                </a:solidFill>
              </a:rPr>
              <a:t>Midtventrikulær</a:t>
            </a:r>
            <a:endParaRPr lang="da-DK" b="1" dirty="0">
              <a:solidFill>
                <a:schemeClr val="bg1"/>
              </a:solidFill>
            </a:endParaRPr>
          </a:p>
        </p:txBody>
      </p:sp>
      <p:sp>
        <p:nvSpPr>
          <p:cNvPr id="31" name="Tekstboks 30"/>
          <p:cNvSpPr txBox="1"/>
          <p:nvPr/>
        </p:nvSpPr>
        <p:spPr>
          <a:xfrm>
            <a:off x="3505200" y="2209800"/>
            <a:ext cx="2057400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a-DK" b="1" dirty="0" smtClean="0">
                <a:solidFill>
                  <a:schemeClr val="bg1"/>
                </a:solidFill>
              </a:rPr>
              <a:t>Basal</a:t>
            </a:r>
            <a:endParaRPr lang="da-DK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390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7" grpId="0" animBg="1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led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88" y="3950882"/>
            <a:ext cx="2815312" cy="237371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/>
              <a:t>Wall</a:t>
            </a:r>
            <a:r>
              <a:rPr lang="da-DK" dirty="0"/>
              <a:t> Motion Score </a:t>
            </a:r>
            <a:r>
              <a:rPr lang="da-DK" dirty="0" smtClean="0"/>
              <a:t>Index</a:t>
            </a:r>
            <a:br>
              <a:rPr lang="da-DK" dirty="0" smtClean="0"/>
            </a:br>
            <a:r>
              <a:rPr lang="da-DK" sz="2700" dirty="0" smtClean="0"/>
              <a:t>eksempel</a:t>
            </a:r>
            <a:endParaRPr lang="da-DK" sz="2700" dirty="0"/>
          </a:p>
        </p:txBody>
      </p:sp>
      <p:sp>
        <p:nvSpPr>
          <p:cNvPr id="7" name="Rektangel 6"/>
          <p:cNvSpPr/>
          <p:nvPr/>
        </p:nvSpPr>
        <p:spPr>
          <a:xfrm>
            <a:off x="7086600" y="5308937"/>
            <a:ext cx="1828800" cy="101566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a-DK" sz="1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1 </a:t>
            </a:r>
            <a:r>
              <a:rPr lang="da-DK" sz="12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normokinesi</a:t>
            </a:r>
            <a:endParaRPr lang="da-DK" sz="1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>
              <a:defRPr/>
            </a:pPr>
            <a:r>
              <a:rPr lang="da-DK" sz="1200" dirty="0">
                <a:solidFill>
                  <a:srgbClr val="00B050"/>
                </a:solidFill>
              </a:rPr>
              <a:t>2 </a:t>
            </a:r>
            <a:r>
              <a:rPr lang="da-DK" sz="1200" dirty="0" err="1">
                <a:solidFill>
                  <a:srgbClr val="00B050"/>
                </a:solidFill>
              </a:rPr>
              <a:t>hypokinesi</a:t>
            </a:r>
            <a:endParaRPr lang="da-DK" sz="1200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da-DK" sz="1200" dirty="0">
                <a:solidFill>
                  <a:srgbClr val="FF9900"/>
                </a:solidFill>
              </a:rPr>
              <a:t>3 </a:t>
            </a:r>
            <a:r>
              <a:rPr lang="da-DK" sz="1200" dirty="0" err="1">
                <a:solidFill>
                  <a:srgbClr val="FF9900"/>
                </a:solidFill>
              </a:rPr>
              <a:t>akinesi</a:t>
            </a:r>
            <a:endParaRPr lang="da-DK" sz="1200" dirty="0">
              <a:solidFill>
                <a:srgbClr val="FF9900"/>
              </a:solidFill>
            </a:endParaRPr>
          </a:p>
          <a:p>
            <a:pPr>
              <a:defRPr/>
            </a:pPr>
            <a:r>
              <a:rPr lang="da-DK" sz="1200" dirty="0">
                <a:solidFill>
                  <a:srgbClr val="FF0000"/>
                </a:solidFill>
              </a:rPr>
              <a:t>4 </a:t>
            </a:r>
            <a:r>
              <a:rPr lang="da-DK" sz="1200" dirty="0" err="1">
                <a:solidFill>
                  <a:srgbClr val="FF0000"/>
                </a:solidFill>
              </a:rPr>
              <a:t>dyskinesi</a:t>
            </a:r>
            <a:endParaRPr lang="da-DK" sz="12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da-DK" sz="1200" dirty="0">
                <a:solidFill>
                  <a:schemeClr val="bg1"/>
                </a:solidFill>
              </a:rPr>
              <a:t>5 </a:t>
            </a:r>
            <a:r>
              <a:rPr lang="da-DK" sz="1200" dirty="0" err="1">
                <a:solidFill>
                  <a:schemeClr val="bg1"/>
                </a:solidFill>
              </a:rPr>
              <a:t>aneurisme</a:t>
            </a:r>
            <a:r>
              <a:rPr lang="da-DK" sz="1200" dirty="0">
                <a:solidFill>
                  <a:schemeClr val="bg1"/>
                </a:solidFill>
              </a:rPr>
              <a:t>/udtynding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6629400" y="5029200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da-DK" sz="1600" dirty="0">
              <a:solidFill>
                <a:schemeClr val="accent3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6248400" y="5029200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da-DK" sz="1600" dirty="0">
              <a:solidFill>
                <a:schemeClr val="accent3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kstboks 10"/>
          <p:cNvSpPr txBox="1"/>
          <p:nvPr/>
        </p:nvSpPr>
        <p:spPr>
          <a:xfrm>
            <a:off x="5943600" y="5071646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da-DK" sz="1600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kstboks 11"/>
          <p:cNvSpPr txBox="1"/>
          <p:nvPr/>
        </p:nvSpPr>
        <p:spPr>
          <a:xfrm>
            <a:off x="5486400" y="5029200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smtClean="0">
                <a:solidFill>
                  <a:srgbClr val="FF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da-DK" sz="1600" dirty="0">
              <a:solidFill>
                <a:srgbClr val="FF99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kstboks 13"/>
          <p:cNvSpPr txBox="1"/>
          <p:nvPr/>
        </p:nvSpPr>
        <p:spPr>
          <a:xfrm>
            <a:off x="5176463" y="5029200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da-DK" sz="1600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kstboks 14"/>
          <p:cNvSpPr txBox="1"/>
          <p:nvPr/>
        </p:nvSpPr>
        <p:spPr>
          <a:xfrm>
            <a:off x="4800600" y="5029200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da-DK" sz="1600" dirty="0">
              <a:solidFill>
                <a:schemeClr val="accent3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kstboks 15"/>
          <p:cNvSpPr txBox="1"/>
          <p:nvPr/>
        </p:nvSpPr>
        <p:spPr>
          <a:xfrm>
            <a:off x="6172200" y="4267200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17" name="Tekstboks 16"/>
          <p:cNvSpPr txBox="1"/>
          <p:nvPr/>
        </p:nvSpPr>
        <p:spPr>
          <a:xfrm>
            <a:off x="6027724" y="4538246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smtClean="0">
                <a:solidFill>
                  <a:srgbClr val="FF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da-DK" sz="1600" dirty="0">
              <a:solidFill>
                <a:srgbClr val="FF99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kstboks 17"/>
          <p:cNvSpPr txBox="1"/>
          <p:nvPr/>
        </p:nvSpPr>
        <p:spPr>
          <a:xfrm>
            <a:off x="5799124" y="4843046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19" name="Tekstboks 18"/>
          <p:cNvSpPr txBox="1"/>
          <p:nvPr/>
        </p:nvSpPr>
        <p:spPr>
          <a:xfrm>
            <a:off x="5638800" y="5224046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da-DK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kstboks 19"/>
          <p:cNvSpPr txBox="1"/>
          <p:nvPr/>
        </p:nvSpPr>
        <p:spPr>
          <a:xfrm>
            <a:off x="5410200" y="5528846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da-DK" sz="1600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kstboks 20"/>
          <p:cNvSpPr txBox="1"/>
          <p:nvPr/>
        </p:nvSpPr>
        <p:spPr>
          <a:xfrm>
            <a:off x="5257800" y="5833646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da-DK" sz="1600" dirty="0">
              <a:solidFill>
                <a:schemeClr val="accent3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kstboks 21"/>
          <p:cNvSpPr txBox="1"/>
          <p:nvPr/>
        </p:nvSpPr>
        <p:spPr>
          <a:xfrm>
            <a:off x="6115144" y="5867400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da-DK" sz="1600" dirty="0">
              <a:solidFill>
                <a:schemeClr val="accent3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kstboks 22"/>
          <p:cNvSpPr txBox="1"/>
          <p:nvPr/>
        </p:nvSpPr>
        <p:spPr>
          <a:xfrm>
            <a:off x="5943600" y="5486400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da-DK" sz="1600" dirty="0">
              <a:solidFill>
                <a:schemeClr val="accent3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kstboks 23"/>
          <p:cNvSpPr txBox="1"/>
          <p:nvPr/>
        </p:nvSpPr>
        <p:spPr>
          <a:xfrm>
            <a:off x="5429344" y="4495800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da-DK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kstboks 24"/>
          <p:cNvSpPr txBox="1"/>
          <p:nvPr/>
        </p:nvSpPr>
        <p:spPr>
          <a:xfrm>
            <a:off x="5257800" y="4191000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pic>
        <p:nvPicPr>
          <p:cNvPr id="3" name="4_4CH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990600" y="1621161"/>
            <a:ext cx="3200401" cy="2173857"/>
          </a:xfrm>
          <a:prstGeom prst="rect">
            <a:avLst/>
          </a:prstGeom>
        </p:spPr>
      </p:pic>
      <p:pic>
        <p:nvPicPr>
          <p:cNvPr id="8" name="4_2CH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link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617340" y="1600200"/>
            <a:ext cx="3231260" cy="2194818"/>
          </a:xfrm>
          <a:prstGeom prst="rect">
            <a:avLst/>
          </a:prstGeom>
        </p:spPr>
      </p:pic>
      <p:pic>
        <p:nvPicPr>
          <p:cNvPr id="13" name="4_APLAX.avi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="" xmlns:p14="http://schemas.microsoft.com/office/powerpoint/2010/main" r:link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998196" y="4079702"/>
            <a:ext cx="3192806" cy="21686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34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2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3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9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25" repeatCount="indefinite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Beregning af LVEF ud fra WMSI</a:t>
            </a:r>
            <a:endParaRPr lang="da-DK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Pladsholder til indhold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419600" cy="4459069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da-DK" b="1" dirty="0" smtClean="0"/>
                  <a:t>Dansk skala</a:t>
                </a:r>
              </a:p>
              <a:p>
                <a:r>
                  <a:rPr lang="da-DK" dirty="0" smtClean="0"/>
                  <a:t>LVEF estimeres ud fra WMSI</a:t>
                </a:r>
                <a:r>
                  <a:rPr lang="da-DK" baseline="30000" dirty="0" smtClean="0"/>
                  <a:t>1</a:t>
                </a:r>
              </a:p>
              <a:p>
                <a:endParaRPr lang="da-DK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3400" i="1">
                          <a:latin typeface="Cambria Math"/>
                        </a:rPr>
                        <m:t>𝐿𝑉𝐸𝐹</m:t>
                      </m:r>
                      <m:r>
                        <a:rPr lang="da-DK" sz="3400" i="1">
                          <a:latin typeface="Cambria Math"/>
                        </a:rPr>
                        <m:t>=</m:t>
                      </m:r>
                      <m:r>
                        <a:rPr lang="da-DK" sz="3400" i="1">
                          <a:latin typeface="Cambria Math"/>
                        </a:rPr>
                        <m:t>𝑊𝑀𝑆𝐼</m:t>
                      </m:r>
                      <m:r>
                        <a:rPr lang="da-DK" sz="3400" i="1">
                          <a:latin typeface="Cambria Math"/>
                        </a:rPr>
                        <m:t>×0.30</m:t>
                      </m:r>
                    </m:oMath>
                  </m:oMathPara>
                </a14:m>
                <a:endParaRPr lang="da-DK" sz="34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da-DK" b="1" dirty="0" smtClean="0"/>
              </a:p>
              <a:p>
                <a:pPr marL="0" indent="0">
                  <a:buNone/>
                </a:pPr>
                <a:endParaRPr lang="da-DK" b="1" dirty="0"/>
              </a:p>
              <a:p>
                <a:pPr marL="0" indent="0">
                  <a:buNone/>
                </a:pPr>
                <a:endParaRPr lang="da-DK" b="1" dirty="0" smtClean="0"/>
              </a:p>
              <a:p>
                <a:pPr marL="0" indent="0">
                  <a:buNone/>
                </a:pPr>
                <a:r>
                  <a:rPr lang="da-DK" b="1" dirty="0" smtClean="0"/>
                  <a:t>International skala</a:t>
                </a:r>
              </a:p>
              <a:p>
                <a:r>
                  <a:rPr lang="da-DK" dirty="0" smtClean="0"/>
                  <a:t>Ved </a:t>
                </a:r>
                <a:r>
                  <a:rPr lang="da-DK" dirty="0" smtClean="0"/>
                  <a:t>omskrivning </a:t>
                </a:r>
                <a:r>
                  <a:rPr lang="da-DK" dirty="0" smtClean="0"/>
                  <a:t>af </a:t>
                </a:r>
                <a:r>
                  <a:rPr lang="da-DK" dirty="0" smtClean="0"/>
                  <a:t>formel </a:t>
                </a:r>
                <a:r>
                  <a:rPr lang="da-DK" dirty="0" smtClean="0"/>
                  <a:t>ovenfor. Segmenter med </a:t>
                </a:r>
                <a:r>
                  <a:rPr lang="da-DK" dirty="0" err="1"/>
                  <a:t>dyskinesi</a:t>
                </a:r>
                <a:r>
                  <a:rPr lang="da-DK" dirty="0"/>
                  <a:t> (=4) eller </a:t>
                </a:r>
                <a:r>
                  <a:rPr lang="da-DK" dirty="0" err="1"/>
                  <a:t>aneurisme</a:t>
                </a:r>
                <a:r>
                  <a:rPr lang="da-DK" dirty="0"/>
                  <a:t>/udtynding (=5) </a:t>
                </a:r>
                <a:r>
                  <a:rPr lang="da-DK" dirty="0" smtClean="0"/>
                  <a:t>indgår </a:t>
                </a:r>
                <a:r>
                  <a:rPr lang="da-DK" dirty="0"/>
                  <a:t>i beregningen af LVEF som </a:t>
                </a:r>
                <a:r>
                  <a:rPr lang="da-DK" dirty="0" err="1"/>
                  <a:t>akinesi</a:t>
                </a:r>
                <a:r>
                  <a:rPr lang="da-DK" dirty="0"/>
                  <a:t> (= 3</a:t>
                </a:r>
                <a:r>
                  <a:rPr lang="da-DK" dirty="0" smtClean="0"/>
                  <a:t>)</a:t>
                </a:r>
              </a:p>
              <a:p>
                <a:pPr marL="0" indent="0">
                  <a:buNone/>
                </a:pPr>
                <a:endParaRPr lang="da-DK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3400" b="0" i="1" smtClean="0">
                          <a:latin typeface="Cambria Math"/>
                        </a:rPr>
                        <m:t>𝐿𝑉𝐸𝐹</m:t>
                      </m:r>
                      <m:r>
                        <a:rPr lang="da-DK" sz="3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a-DK" sz="3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a-DK" sz="3400" b="0" i="1" smtClean="0">
                              <a:latin typeface="Cambria Math"/>
                            </a:rPr>
                            <m:t>3−</m:t>
                          </m:r>
                          <m:r>
                            <a:rPr lang="da-DK" sz="3400" b="0" i="1" smtClean="0">
                              <a:latin typeface="Cambria Math"/>
                            </a:rPr>
                            <m:t>𝑊𝑀𝑆𝐼</m:t>
                          </m:r>
                        </m:e>
                      </m:d>
                      <m:r>
                        <a:rPr lang="da-DK" sz="3400" b="0" i="1" smtClean="0">
                          <a:latin typeface="Cambria Math"/>
                          <a:ea typeface="Cambria Math"/>
                        </a:rPr>
                        <m:t>×0,30</m:t>
                      </m:r>
                    </m:oMath>
                  </m:oMathPara>
                </a14:m>
                <a:endParaRPr lang="da-DK" sz="3400" dirty="0" smtClean="0"/>
              </a:p>
              <a:p>
                <a:pPr marL="0" indent="0">
                  <a:buNone/>
                </a:pPr>
                <a:endParaRPr lang="da-DK" dirty="0"/>
              </a:p>
            </p:txBody>
          </p:sp>
        </mc:Choice>
        <mc:Fallback>
          <p:sp>
            <p:nvSpPr>
              <p:cNvPr id="3" name="Pladsholder til ind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419600" cy="4459069"/>
              </a:xfrm>
              <a:blipFill rotWithShape="1">
                <a:blip r:embed="rId2" cstate="print"/>
                <a:stretch>
                  <a:fillRect l="-1241" t="-2052" r="-966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 smtClean="0"/>
              <a:t>Venstre</a:t>
            </a:r>
            <a:r>
              <a:rPr lang="en-US" dirty="0" smtClean="0"/>
              <a:t> </a:t>
            </a:r>
            <a:r>
              <a:rPr lang="en-US" dirty="0" err="1" smtClean="0"/>
              <a:t>ventrikels</a:t>
            </a:r>
            <a:r>
              <a:rPr lang="en-US" dirty="0" smtClean="0"/>
              <a:t> </a:t>
            </a:r>
            <a:r>
              <a:rPr lang="en-US" dirty="0" err="1" smtClean="0"/>
              <a:t>funktion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kstboks 6"/>
          <p:cNvSpPr txBox="1"/>
          <p:nvPr/>
        </p:nvSpPr>
        <p:spPr>
          <a:xfrm>
            <a:off x="5648274" y="6059269"/>
            <a:ext cx="3419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i="1" dirty="0" smtClean="0">
                <a:solidFill>
                  <a:schemeClr val="bg1"/>
                </a:solidFill>
              </a:rPr>
              <a:t>1</a:t>
            </a:r>
            <a:r>
              <a:rPr lang="da-DK" sz="1200" i="1" dirty="0">
                <a:solidFill>
                  <a:schemeClr val="bg1"/>
                </a:solidFill>
              </a:rPr>
              <a:t>. </a:t>
            </a:r>
            <a:r>
              <a:rPr lang="da-DK" sz="1200" i="1" dirty="0" err="1">
                <a:solidFill>
                  <a:schemeClr val="bg1"/>
                </a:solidFill>
              </a:rPr>
              <a:t>Berning</a:t>
            </a:r>
            <a:r>
              <a:rPr lang="da-DK" sz="1200" i="1" dirty="0">
                <a:solidFill>
                  <a:schemeClr val="bg1"/>
                </a:solidFill>
              </a:rPr>
              <a:t> </a:t>
            </a:r>
            <a:r>
              <a:rPr lang="da-DK" sz="1200" i="1" dirty="0" smtClean="0">
                <a:solidFill>
                  <a:schemeClr val="bg1"/>
                </a:solidFill>
              </a:rPr>
              <a:t>J et al. </a:t>
            </a:r>
            <a:r>
              <a:rPr lang="da-DK" sz="1200" i="1" dirty="0" err="1" smtClean="0">
                <a:solidFill>
                  <a:schemeClr val="bg1"/>
                </a:solidFill>
              </a:rPr>
              <a:t>Cardiology</a:t>
            </a:r>
            <a:r>
              <a:rPr lang="da-DK" sz="1200" i="1" dirty="0" smtClean="0">
                <a:solidFill>
                  <a:schemeClr val="bg1"/>
                </a:solidFill>
              </a:rPr>
              <a:t> </a:t>
            </a:r>
            <a:r>
              <a:rPr lang="da-DK" sz="1200" i="1" dirty="0">
                <a:solidFill>
                  <a:schemeClr val="bg1"/>
                </a:solidFill>
              </a:rPr>
              <a:t>1992;80:257-266</a:t>
            </a:r>
            <a:r>
              <a:rPr lang="da-DK" dirty="0"/>
              <a:t>.</a:t>
            </a:r>
          </a:p>
          <a:p>
            <a:endParaRPr lang="da-DK" dirty="0"/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60081519"/>
              </p:ext>
            </p:extLst>
          </p:nvPr>
        </p:nvGraphicFramePr>
        <p:xfrm>
          <a:off x="5638800" y="1600200"/>
          <a:ext cx="2057400" cy="15240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057400"/>
              </a:tblGrid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da-DK" sz="1400" dirty="0" smtClean="0"/>
                        <a:t>Dansk skala</a:t>
                      </a:r>
                      <a:endParaRPr lang="da-DK" sz="1400" dirty="0"/>
                    </a:p>
                  </a:txBody>
                  <a:tcPr/>
                </a:tc>
              </a:tr>
              <a:tr h="1219200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-1 </a:t>
                      </a:r>
                      <a:r>
                        <a:rPr lang="da-DK" sz="1400" dirty="0" err="1" smtClean="0"/>
                        <a:t>dyskinesi</a:t>
                      </a:r>
                      <a:r>
                        <a:rPr lang="da-DK" sz="1400" dirty="0" smtClean="0"/>
                        <a:t>/</a:t>
                      </a:r>
                      <a:r>
                        <a:rPr lang="da-DK" sz="1400" dirty="0" err="1" smtClean="0"/>
                        <a:t>aneurisme</a:t>
                      </a:r>
                      <a:endParaRPr lang="da-DK" sz="1400" dirty="0" smtClean="0"/>
                    </a:p>
                    <a:p>
                      <a:r>
                        <a:rPr lang="da-DK" sz="1400" dirty="0" smtClean="0"/>
                        <a:t>0 </a:t>
                      </a:r>
                      <a:r>
                        <a:rPr lang="da-DK" sz="1400" dirty="0" err="1" smtClean="0"/>
                        <a:t>akinesi</a:t>
                      </a:r>
                      <a:endParaRPr lang="da-DK" sz="1400" dirty="0" smtClean="0"/>
                    </a:p>
                    <a:p>
                      <a:r>
                        <a:rPr lang="da-DK" sz="1400" dirty="0" smtClean="0"/>
                        <a:t>1 </a:t>
                      </a:r>
                      <a:r>
                        <a:rPr lang="da-DK" sz="1400" dirty="0" err="1" smtClean="0"/>
                        <a:t>hypokinesi</a:t>
                      </a:r>
                      <a:endParaRPr lang="da-DK" sz="1400" dirty="0" smtClean="0"/>
                    </a:p>
                    <a:p>
                      <a:r>
                        <a:rPr lang="da-DK" sz="1400" dirty="0" smtClean="0"/>
                        <a:t>2</a:t>
                      </a:r>
                      <a:r>
                        <a:rPr lang="da-DK" sz="1400" baseline="0" dirty="0" smtClean="0"/>
                        <a:t> </a:t>
                      </a:r>
                      <a:r>
                        <a:rPr lang="da-DK" sz="1400" baseline="0" dirty="0" err="1" smtClean="0"/>
                        <a:t>normokinesi</a:t>
                      </a:r>
                      <a:endParaRPr lang="da-DK" sz="1400" baseline="0" dirty="0" smtClean="0"/>
                    </a:p>
                    <a:p>
                      <a:r>
                        <a:rPr lang="da-DK" sz="1400" baseline="0" dirty="0" smtClean="0"/>
                        <a:t>3 </a:t>
                      </a:r>
                      <a:r>
                        <a:rPr lang="da-DK" sz="1400" baseline="0" dirty="0" err="1" smtClean="0"/>
                        <a:t>hyperkinesi</a:t>
                      </a:r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00191086"/>
              </p:ext>
            </p:extLst>
          </p:nvPr>
        </p:nvGraphicFramePr>
        <p:xfrm>
          <a:off x="5715000" y="3581400"/>
          <a:ext cx="1981200" cy="15240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8120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International skala</a:t>
                      </a:r>
                      <a:endParaRPr lang="da-DK" sz="1400" dirty="0"/>
                    </a:p>
                  </a:txBody>
                  <a:tcPr/>
                </a:tc>
              </a:tr>
              <a:tr h="1219200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1 </a:t>
                      </a:r>
                      <a:r>
                        <a:rPr lang="da-DK" sz="1400" dirty="0" err="1" smtClean="0"/>
                        <a:t>normokinesi</a:t>
                      </a:r>
                      <a:endParaRPr lang="da-DK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2 </a:t>
                      </a:r>
                      <a:r>
                        <a:rPr lang="da-DK" sz="1400" dirty="0" err="1" smtClean="0"/>
                        <a:t>hypokinesi</a:t>
                      </a:r>
                      <a:endParaRPr lang="da-DK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3 </a:t>
                      </a:r>
                      <a:r>
                        <a:rPr lang="da-DK" sz="1400" dirty="0" err="1" smtClean="0"/>
                        <a:t>akinesi</a:t>
                      </a:r>
                      <a:endParaRPr lang="da-DK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4 </a:t>
                      </a:r>
                      <a:r>
                        <a:rPr lang="da-DK" sz="1400" dirty="0" err="1" smtClean="0"/>
                        <a:t>dyskinesi</a:t>
                      </a:r>
                      <a:endParaRPr lang="da-DK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5 </a:t>
                      </a:r>
                      <a:r>
                        <a:rPr lang="da-DK" sz="1400" dirty="0" err="1" smtClean="0"/>
                        <a:t>aneurisme</a:t>
                      </a:r>
                      <a:r>
                        <a:rPr lang="da-DK" sz="1400" dirty="0" smtClean="0"/>
                        <a:t>/udtynding</a:t>
                      </a:r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1973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Beregning af LVEF ud fra </a:t>
            </a:r>
            <a:r>
              <a:rPr lang="da-DK" dirty="0" smtClean="0"/>
              <a:t>WMSI</a:t>
            </a:r>
            <a:endParaRPr lang="da-DK" dirty="0"/>
          </a:p>
        </p:txBody>
      </p:sp>
      <p:sp>
        <p:nvSpPr>
          <p:cNvPr id="7" name="Rektangel 6"/>
          <p:cNvSpPr/>
          <p:nvPr/>
        </p:nvSpPr>
        <p:spPr>
          <a:xfrm>
            <a:off x="6858000" y="4280118"/>
            <a:ext cx="2133600" cy="1815882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a-DK" sz="1600" b="1" i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International skala</a:t>
            </a:r>
            <a:endParaRPr lang="da-DK" sz="1600" i="1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r>
              <a:rPr lang="da-DK" sz="1600" i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WMSI </a:t>
            </a:r>
            <a:r>
              <a:rPr lang="da-DK" sz="1600" i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= (</a:t>
            </a:r>
            <a:r>
              <a:rPr lang="da-DK" sz="1600" i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10+13+7)/16=1.88</a:t>
            </a:r>
          </a:p>
          <a:p>
            <a:endParaRPr lang="da-DK" sz="1600" i="1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r>
              <a:rPr lang="da-DK" sz="1600" i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EF =(3-WMSI)*30%</a:t>
            </a:r>
          </a:p>
          <a:p>
            <a:pPr indent="273050"/>
            <a:r>
              <a:rPr lang="da-DK" sz="1600" i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=(</a:t>
            </a:r>
            <a:r>
              <a:rPr lang="da-DK" sz="1600" i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3-1.88)*</a:t>
            </a:r>
            <a:r>
              <a:rPr lang="da-DK" sz="1600" i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30%</a:t>
            </a:r>
          </a:p>
          <a:p>
            <a:pPr indent="273050"/>
            <a:r>
              <a:rPr lang="da-DK" sz="1600" i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= </a:t>
            </a:r>
            <a:r>
              <a:rPr lang="da-DK" sz="1600" i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34 %</a:t>
            </a:r>
            <a:endParaRPr lang="da-DK" sz="1600" dirty="0">
              <a:solidFill>
                <a:schemeClr val="bg1"/>
              </a:solidFill>
            </a:endParaRPr>
          </a:p>
        </p:txBody>
      </p:sp>
      <p:pic>
        <p:nvPicPr>
          <p:cNvPr id="26" name="Billed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810000"/>
            <a:ext cx="2815312" cy="2373718"/>
          </a:xfrm>
          <a:prstGeom prst="rect">
            <a:avLst/>
          </a:prstGeom>
        </p:spPr>
      </p:pic>
      <p:sp>
        <p:nvSpPr>
          <p:cNvPr id="27" name="Tekstboks 26"/>
          <p:cNvSpPr txBox="1"/>
          <p:nvPr/>
        </p:nvSpPr>
        <p:spPr>
          <a:xfrm>
            <a:off x="5939512" y="4888318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28" name="Tekstboks 27"/>
          <p:cNvSpPr txBox="1"/>
          <p:nvPr/>
        </p:nvSpPr>
        <p:spPr>
          <a:xfrm>
            <a:off x="5558512" y="4888318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29" name="Tekstboks 28"/>
          <p:cNvSpPr txBox="1"/>
          <p:nvPr/>
        </p:nvSpPr>
        <p:spPr>
          <a:xfrm>
            <a:off x="5253712" y="4930764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30" name="Tekstboks 29"/>
          <p:cNvSpPr txBox="1"/>
          <p:nvPr/>
        </p:nvSpPr>
        <p:spPr>
          <a:xfrm>
            <a:off x="4796512" y="4888318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rgbClr val="FF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31" name="Tekstboks 30"/>
          <p:cNvSpPr txBox="1"/>
          <p:nvPr/>
        </p:nvSpPr>
        <p:spPr>
          <a:xfrm>
            <a:off x="4486575" y="4888318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32" name="Tekstboks 31"/>
          <p:cNvSpPr txBox="1"/>
          <p:nvPr/>
        </p:nvSpPr>
        <p:spPr>
          <a:xfrm>
            <a:off x="4110712" y="4888318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33" name="Tekstboks 32"/>
          <p:cNvSpPr txBox="1"/>
          <p:nvPr/>
        </p:nvSpPr>
        <p:spPr>
          <a:xfrm>
            <a:off x="5482312" y="4126318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34" name="Tekstboks 33"/>
          <p:cNvSpPr txBox="1"/>
          <p:nvPr/>
        </p:nvSpPr>
        <p:spPr>
          <a:xfrm>
            <a:off x="5337836" y="4397364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rgbClr val="FF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35" name="Tekstboks 34"/>
          <p:cNvSpPr txBox="1"/>
          <p:nvPr/>
        </p:nvSpPr>
        <p:spPr>
          <a:xfrm>
            <a:off x="5109236" y="4702164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36" name="Tekstboks 35"/>
          <p:cNvSpPr txBox="1"/>
          <p:nvPr/>
        </p:nvSpPr>
        <p:spPr>
          <a:xfrm>
            <a:off x="4948912" y="5083164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37" name="Tekstboks 36"/>
          <p:cNvSpPr txBox="1"/>
          <p:nvPr/>
        </p:nvSpPr>
        <p:spPr>
          <a:xfrm>
            <a:off x="4720312" y="5387964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38" name="Tekstboks 37"/>
          <p:cNvSpPr txBox="1"/>
          <p:nvPr/>
        </p:nvSpPr>
        <p:spPr>
          <a:xfrm>
            <a:off x="4567912" y="5692764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39" name="Tekstboks 38"/>
          <p:cNvSpPr txBox="1"/>
          <p:nvPr/>
        </p:nvSpPr>
        <p:spPr>
          <a:xfrm>
            <a:off x="5425256" y="5726518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40" name="Tekstboks 39"/>
          <p:cNvSpPr txBox="1"/>
          <p:nvPr/>
        </p:nvSpPr>
        <p:spPr>
          <a:xfrm>
            <a:off x="5253712" y="5345518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41" name="Tekstboks 40"/>
          <p:cNvSpPr txBox="1"/>
          <p:nvPr/>
        </p:nvSpPr>
        <p:spPr>
          <a:xfrm>
            <a:off x="4739456" y="4354918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42" name="Tekstboks 41"/>
          <p:cNvSpPr txBox="1"/>
          <p:nvPr/>
        </p:nvSpPr>
        <p:spPr>
          <a:xfrm>
            <a:off x="4567912" y="4050118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pic>
        <p:nvPicPr>
          <p:cNvPr id="24" name="4_4CH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09600" y="1468761"/>
            <a:ext cx="3200401" cy="2173857"/>
          </a:xfrm>
          <a:prstGeom prst="rect">
            <a:avLst/>
          </a:prstGeom>
        </p:spPr>
      </p:pic>
      <p:pic>
        <p:nvPicPr>
          <p:cNvPr id="25" name="4_2CH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link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236340" y="1447800"/>
            <a:ext cx="3231260" cy="2194818"/>
          </a:xfrm>
          <a:prstGeom prst="rect">
            <a:avLst/>
          </a:prstGeom>
        </p:spPr>
      </p:pic>
      <p:pic>
        <p:nvPicPr>
          <p:cNvPr id="43" name="4_APLAX.avi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="" xmlns:p14="http://schemas.microsoft.com/office/powerpoint/2010/main" r:link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617196" y="3927302"/>
            <a:ext cx="3192806" cy="21686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066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2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2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4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80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video>
              <p:cMediaNode vol="80000">
                <p:cTn id="28" repeatCount="indefinite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  <p:video>
              <p:cMediaNode vol="80000">
                <p:cTn id="29" repeatCount="indefinite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  <p:video>
              <p:cMediaNode vol="80000">
                <p:cTn id="30" repeatCount="indefinite" fill="hold" display="0">
                  <p:stCondLst>
                    <p:cond delay="indefinite"/>
                  </p:stCondLst>
                </p:cTn>
                <p:tgtEl>
                  <p:spTgt spid="4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err="1"/>
              <a:t>Wall</a:t>
            </a:r>
            <a:r>
              <a:rPr lang="da-DK" dirty="0"/>
              <a:t> Motion Score </a:t>
            </a:r>
            <a:r>
              <a:rPr lang="da-DK" dirty="0" smtClean="0"/>
              <a:t>Index</a:t>
            </a:r>
            <a:endParaRPr lang="da-DK" sz="27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u="sng" dirty="0" smtClean="0"/>
              <a:t>Begrænsninger</a:t>
            </a:r>
          </a:p>
          <a:p>
            <a:r>
              <a:rPr lang="da-DK" dirty="0" smtClean="0"/>
              <a:t>Uegnet ved global </a:t>
            </a:r>
            <a:r>
              <a:rPr lang="da-DK" dirty="0" err="1" smtClean="0"/>
              <a:t>hypokinesi</a:t>
            </a:r>
            <a:endParaRPr lang="da-DK" dirty="0" smtClean="0"/>
          </a:p>
          <a:p>
            <a:pPr lvl="1"/>
            <a:r>
              <a:rPr lang="da-DK" dirty="0" smtClean="0"/>
              <a:t>Global </a:t>
            </a:r>
            <a:r>
              <a:rPr lang="da-DK" dirty="0" err="1" smtClean="0"/>
              <a:t>normokinesi</a:t>
            </a:r>
            <a:r>
              <a:rPr lang="da-DK" dirty="0" smtClean="0"/>
              <a:t>: 	</a:t>
            </a:r>
            <a:r>
              <a:rPr lang="da-DK" i="1" dirty="0" smtClean="0"/>
              <a:t>LVEF = (3-1) x 0,30 = 0,60</a:t>
            </a:r>
          </a:p>
          <a:p>
            <a:pPr lvl="1"/>
            <a:r>
              <a:rPr lang="da-DK" dirty="0" smtClean="0"/>
              <a:t>Global </a:t>
            </a:r>
            <a:r>
              <a:rPr lang="da-DK" dirty="0" err="1" smtClean="0"/>
              <a:t>hypokinesi</a:t>
            </a:r>
            <a:r>
              <a:rPr lang="da-DK" dirty="0" smtClean="0"/>
              <a:t>: 		</a:t>
            </a:r>
            <a:r>
              <a:rPr lang="da-DK" i="1" dirty="0" smtClean="0"/>
              <a:t>LVEF </a:t>
            </a:r>
            <a:r>
              <a:rPr lang="da-DK" i="1" dirty="0"/>
              <a:t>= (3-2) x 0,30 = </a:t>
            </a:r>
            <a:r>
              <a:rPr lang="da-DK" i="1" dirty="0" smtClean="0"/>
              <a:t>0,30</a:t>
            </a:r>
            <a:endParaRPr lang="da-DK" dirty="0" smtClean="0"/>
          </a:p>
          <a:p>
            <a:pPr lvl="2"/>
            <a:r>
              <a:rPr lang="da-DK" sz="1800" dirty="0" smtClean="0"/>
              <a:t>Altså kun </a:t>
            </a:r>
            <a:r>
              <a:rPr lang="da-DK" sz="1800" dirty="0"/>
              <a:t>muligt at beregne EF i spring på </a:t>
            </a:r>
            <a:r>
              <a:rPr lang="da-DK" sz="1800" dirty="0" smtClean="0"/>
              <a:t>0,30</a:t>
            </a:r>
          </a:p>
          <a:p>
            <a:pPr lvl="2"/>
            <a:endParaRPr lang="da-DK" sz="1800" dirty="0" smtClean="0"/>
          </a:p>
          <a:p>
            <a:pPr lvl="1"/>
            <a:r>
              <a:rPr lang="da-DK" dirty="0" smtClean="0"/>
              <a:t>Er som de andre metoder afhængig af observatørens erfaring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b="1" u="sng" dirty="0" smtClean="0"/>
              <a:t>Fordele</a:t>
            </a:r>
          </a:p>
          <a:p>
            <a:pPr marL="285750"/>
            <a:r>
              <a:rPr lang="da-DK" dirty="0" smtClean="0"/>
              <a:t>Kan gennemføres ved de fleste patienter med regionale bevægeforstyrrelser</a:t>
            </a:r>
          </a:p>
          <a:p>
            <a:pPr marL="285750"/>
            <a:r>
              <a:rPr lang="da-DK" dirty="0" smtClean="0"/>
              <a:t>Metoden er hurtig</a:t>
            </a:r>
          </a:p>
          <a:p>
            <a:pPr marL="0" indent="0">
              <a:buNone/>
            </a:pPr>
            <a:endParaRPr lang="da-DK" b="1" u="sng" dirty="0"/>
          </a:p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Venstre ventrikels funktion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562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Supplerende metoder </a:t>
            </a:r>
            <a:br>
              <a:rPr lang="da-DK" dirty="0" smtClean="0"/>
            </a:br>
            <a:r>
              <a:rPr lang="da-DK" dirty="0" smtClean="0"/>
              <a:t>Forkortningsfraktionen (FS)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b="1" u="sng" dirty="0" smtClean="0"/>
              <a:t>Princip</a:t>
            </a:r>
            <a:endParaRPr lang="da-DK" b="1" u="sng" dirty="0"/>
          </a:p>
          <a:p>
            <a:r>
              <a:rPr lang="da-DK" dirty="0" smtClean="0"/>
              <a:t>Den brøkdel </a:t>
            </a:r>
            <a:r>
              <a:rPr lang="da-DK" dirty="0"/>
              <a:t>som venstre ventrikels fiberomkreds forkorter sig under kontraktionen </a:t>
            </a:r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Venstre ventrikels funktion</a:t>
            </a:r>
            <a:endParaRPr lang="en-US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Krans 7"/>
          <p:cNvSpPr/>
          <p:nvPr/>
        </p:nvSpPr>
        <p:spPr>
          <a:xfrm>
            <a:off x="4648200" y="1752600"/>
            <a:ext cx="2133600" cy="2188488"/>
          </a:xfrm>
          <a:prstGeom prst="donut">
            <a:avLst>
              <a:gd name="adj" fmla="val 1424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9" name="Krans 8"/>
          <p:cNvSpPr/>
          <p:nvPr/>
        </p:nvSpPr>
        <p:spPr>
          <a:xfrm>
            <a:off x="7010400" y="2209800"/>
            <a:ext cx="1676400" cy="1752600"/>
          </a:xfrm>
          <a:prstGeom prst="donut">
            <a:avLst>
              <a:gd name="adj" fmla="val 2446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4715395" y="4201180"/>
            <a:ext cx="2066405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Fiberomkreds i diastole = πLVEDD</a:t>
            </a:r>
          </a:p>
        </p:txBody>
      </p:sp>
      <p:sp>
        <p:nvSpPr>
          <p:cNvPr id="11" name="Tekstboks 10"/>
          <p:cNvSpPr txBox="1"/>
          <p:nvPr/>
        </p:nvSpPr>
        <p:spPr>
          <a:xfrm>
            <a:off x="6925195" y="4201180"/>
            <a:ext cx="1990205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Fiberomkreds i systole = πLVESD</a:t>
            </a:r>
          </a:p>
        </p:txBody>
      </p:sp>
      <p:cxnSp>
        <p:nvCxnSpPr>
          <p:cNvPr id="13" name="Lige pilforbindelse 12"/>
          <p:cNvCxnSpPr/>
          <p:nvPr/>
        </p:nvCxnSpPr>
        <p:spPr>
          <a:xfrm>
            <a:off x="5715000" y="2057400"/>
            <a:ext cx="0" cy="1600200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boks 16"/>
          <p:cNvSpPr txBox="1"/>
          <p:nvPr/>
        </p:nvSpPr>
        <p:spPr>
          <a:xfrm>
            <a:off x="5638800" y="2591864"/>
            <a:ext cx="430887" cy="70064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da-DK" sz="1600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LVEDD</a:t>
            </a:r>
            <a:endParaRPr lang="da-DK" sz="160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8" name="Lige pilforbindelse 17"/>
          <p:cNvCxnSpPr/>
          <p:nvPr/>
        </p:nvCxnSpPr>
        <p:spPr>
          <a:xfrm>
            <a:off x="7848600" y="2667000"/>
            <a:ext cx="0" cy="854105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boks 19"/>
          <p:cNvSpPr txBox="1"/>
          <p:nvPr/>
        </p:nvSpPr>
        <p:spPr>
          <a:xfrm>
            <a:off x="7772400" y="2769912"/>
            <a:ext cx="430887" cy="67499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da-DK" sz="1600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LVESD</a:t>
            </a:r>
            <a:endParaRPr lang="da-DK" sz="160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kstboks 20"/>
          <p:cNvSpPr txBox="1"/>
          <p:nvPr/>
        </p:nvSpPr>
        <p:spPr>
          <a:xfrm>
            <a:off x="4737555" y="4953000"/>
            <a:ext cx="3492045" cy="116955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da-DK" dirty="0"/>
              <a:t>FS = (πLVEDD - πLVESD) / πLVEDD = (LVEDD-LVESD) / </a:t>
            </a:r>
            <a:r>
              <a:rPr lang="da-DK" dirty="0" smtClean="0"/>
              <a:t>LVEDD</a:t>
            </a:r>
          </a:p>
          <a:p>
            <a:endParaRPr lang="da-DK" dirty="0"/>
          </a:p>
          <a:p>
            <a:r>
              <a:rPr lang="da-DK" dirty="0" smtClean="0"/>
              <a:t>LVEF </a:t>
            </a:r>
            <a:r>
              <a:rPr lang="da-DK" dirty="0"/>
              <a:t>kan </a:t>
            </a:r>
            <a:r>
              <a:rPr lang="da-DK" dirty="0" smtClean="0"/>
              <a:t>skønnes </a:t>
            </a:r>
            <a:r>
              <a:rPr lang="da-DK" dirty="0"/>
              <a:t>til:</a:t>
            </a:r>
          </a:p>
          <a:p>
            <a:r>
              <a:rPr lang="da-DK" dirty="0"/>
              <a:t>LVEF = FS x </a:t>
            </a:r>
            <a:r>
              <a:rPr lang="da-DK" dirty="0" smtClean="0"/>
              <a:t>2</a:t>
            </a:r>
            <a:endParaRPr lang="da-DK" dirty="0"/>
          </a:p>
        </p:txBody>
      </p:sp>
      <p:pic>
        <p:nvPicPr>
          <p:cNvPr id="1026" name="Picture 2" descr="D:\5 Mmode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3600089"/>
            <a:ext cx="3696509" cy="25224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023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Supplerende metoder</a:t>
            </a:r>
            <a:br>
              <a:rPr lang="da-DK" dirty="0"/>
            </a:br>
            <a:r>
              <a:rPr lang="da-DK" sz="2700" dirty="0" smtClean="0"/>
              <a:t>Forkortningsfraktionen </a:t>
            </a:r>
            <a:r>
              <a:rPr lang="da-DK" sz="2700" dirty="0"/>
              <a:t>(FS</a:t>
            </a:r>
            <a:r>
              <a:rPr lang="da-DK" sz="2700" dirty="0" smtClean="0"/>
              <a:t>)</a:t>
            </a:r>
            <a:endParaRPr lang="da-DK" sz="27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b="1" u="sng" dirty="0" smtClean="0"/>
              <a:t>Begrænsninger</a:t>
            </a:r>
          </a:p>
          <a:p>
            <a:r>
              <a:rPr lang="da-DK" dirty="0"/>
              <a:t>FS afspejler alene den radiale </a:t>
            </a:r>
            <a:r>
              <a:rPr lang="da-DK" dirty="0" smtClean="0"/>
              <a:t>funktion </a:t>
            </a:r>
          </a:p>
          <a:p>
            <a:r>
              <a:rPr lang="da-DK" dirty="0" smtClean="0"/>
              <a:t>kræver homogen </a:t>
            </a:r>
            <a:r>
              <a:rPr lang="da-DK" dirty="0"/>
              <a:t>vægbevægelse og </a:t>
            </a:r>
            <a:r>
              <a:rPr lang="da-DK" dirty="0" smtClean="0"/>
              <a:t>geometri</a:t>
            </a:r>
          </a:p>
          <a:p>
            <a:r>
              <a:rPr lang="da-DK" dirty="0" smtClean="0"/>
              <a:t>Pas på med vinkelfejl!</a:t>
            </a:r>
          </a:p>
          <a:p>
            <a:r>
              <a:rPr lang="da-DK" dirty="0" smtClean="0">
                <a:cs typeface="Times New Roman" pitchFamily="18" charset="0"/>
              </a:rPr>
              <a:t>Metoden </a:t>
            </a:r>
            <a:r>
              <a:rPr lang="da-DK" dirty="0">
                <a:cs typeface="Times New Roman" pitchFamily="18" charset="0"/>
              </a:rPr>
              <a:t>har </a:t>
            </a:r>
            <a:r>
              <a:rPr lang="da-DK" dirty="0" smtClean="0">
                <a:cs typeface="Times New Roman" pitchFamily="18" charset="0"/>
              </a:rPr>
              <a:t>før </a:t>
            </a:r>
            <a:r>
              <a:rPr lang="da-DK" dirty="0">
                <a:cs typeface="Times New Roman" pitchFamily="18" charset="0"/>
              </a:rPr>
              <a:t>haft stor </a:t>
            </a:r>
            <a:r>
              <a:rPr lang="da-DK" dirty="0" smtClean="0">
                <a:cs typeface="Times New Roman" pitchFamily="18" charset="0"/>
              </a:rPr>
              <a:t>udbredelse, </a:t>
            </a:r>
            <a:r>
              <a:rPr lang="da-DK" dirty="0">
                <a:cs typeface="Times New Roman" pitchFamily="18" charset="0"/>
              </a:rPr>
              <a:t>men anbefales nu </a:t>
            </a:r>
            <a:r>
              <a:rPr lang="da-DK" dirty="0" smtClean="0">
                <a:cs typeface="Times New Roman" pitchFamily="18" charset="0"/>
              </a:rPr>
              <a:t>ikke </a:t>
            </a:r>
          </a:p>
          <a:p>
            <a:endParaRPr lang="da-DK" b="1" u="sng" dirty="0"/>
          </a:p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Venstre ventrikels funktion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Krans 7"/>
          <p:cNvSpPr/>
          <p:nvPr/>
        </p:nvSpPr>
        <p:spPr>
          <a:xfrm>
            <a:off x="4953000" y="3581400"/>
            <a:ext cx="2133600" cy="2188488"/>
          </a:xfrm>
          <a:prstGeom prst="donut">
            <a:avLst>
              <a:gd name="adj" fmla="val 1424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grpSp>
        <p:nvGrpSpPr>
          <p:cNvPr id="9" name="Gruppe 8"/>
          <p:cNvGrpSpPr/>
          <p:nvPr/>
        </p:nvGrpSpPr>
        <p:grpSpPr>
          <a:xfrm rot="300804">
            <a:off x="5602612" y="2379976"/>
            <a:ext cx="447769" cy="935324"/>
            <a:chOff x="6579140" y="3917650"/>
            <a:chExt cx="447769" cy="935324"/>
          </a:xfrm>
        </p:grpSpPr>
        <p:sp>
          <p:nvSpPr>
            <p:cNvPr id="10" name="Rektangel 9"/>
            <p:cNvSpPr/>
            <p:nvPr/>
          </p:nvSpPr>
          <p:spPr>
            <a:xfrm rot="20209126">
              <a:off x="6579140" y="3917650"/>
              <a:ext cx="223054" cy="7434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" name="Afrundet rektangel 10"/>
            <p:cNvSpPr/>
            <p:nvPr/>
          </p:nvSpPr>
          <p:spPr>
            <a:xfrm rot="20209126">
              <a:off x="6714634" y="4567014"/>
              <a:ext cx="312275" cy="2859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cxnSp>
        <p:nvCxnSpPr>
          <p:cNvPr id="12" name="Lige forbindelse 11"/>
          <p:cNvCxnSpPr>
            <a:stCxn id="11" idx="2"/>
          </p:cNvCxnSpPr>
          <p:nvPr/>
        </p:nvCxnSpPr>
        <p:spPr>
          <a:xfrm>
            <a:off x="5910192" y="3312850"/>
            <a:ext cx="602105" cy="219132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dsholder til indhold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111624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b="1" u="sng" dirty="0" smtClean="0"/>
              <a:t>Princip</a:t>
            </a:r>
          </a:p>
          <a:p>
            <a:r>
              <a:rPr lang="da-DK" dirty="0" smtClean="0"/>
              <a:t>Benytter forholdet at der er korrelation mellem LVEF og </a:t>
            </a:r>
            <a:r>
              <a:rPr lang="da-DK" dirty="0" err="1" smtClean="0"/>
              <a:t>mitralplanets</a:t>
            </a:r>
            <a:r>
              <a:rPr lang="da-DK" dirty="0" smtClean="0"/>
              <a:t> </a:t>
            </a:r>
            <a:r>
              <a:rPr lang="da-DK" dirty="0" err="1" smtClean="0"/>
              <a:t>apikale</a:t>
            </a:r>
            <a:r>
              <a:rPr lang="da-DK" dirty="0" smtClean="0"/>
              <a:t> </a:t>
            </a:r>
            <a:r>
              <a:rPr lang="da-DK" dirty="0" err="1" smtClean="0"/>
              <a:t>displacering</a:t>
            </a:r>
            <a:endParaRPr lang="da-DK" dirty="0" smtClean="0"/>
          </a:p>
          <a:p>
            <a:r>
              <a:rPr lang="da-DK" dirty="0" smtClean="0"/>
              <a:t>Ved dårligt </a:t>
            </a:r>
            <a:r>
              <a:rPr lang="da-DK" dirty="0"/>
              <a:t>indblik </a:t>
            </a:r>
            <a:r>
              <a:rPr lang="da-DK" dirty="0" smtClean="0"/>
              <a:t>er det vanskelig at </a:t>
            </a:r>
            <a:r>
              <a:rPr lang="da-DK" dirty="0"/>
              <a:t>måle EF med </a:t>
            </a:r>
            <a:r>
              <a:rPr lang="da-DK" dirty="0" smtClean="0"/>
              <a:t>ovenfor </a:t>
            </a:r>
            <a:r>
              <a:rPr lang="da-DK" dirty="0"/>
              <a:t>nævnte metoder. </a:t>
            </a:r>
            <a:endParaRPr lang="da-DK" dirty="0" smtClean="0"/>
          </a:p>
          <a:p>
            <a:r>
              <a:rPr lang="da-DK" dirty="0" smtClean="0"/>
              <a:t>Som regel kan </a:t>
            </a:r>
            <a:r>
              <a:rPr lang="da-DK" dirty="0" err="1" smtClean="0"/>
              <a:t>mitralringen</a:t>
            </a:r>
            <a:r>
              <a:rPr lang="da-DK" dirty="0" smtClean="0"/>
              <a:t> ses fra </a:t>
            </a:r>
            <a:r>
              <a:rPr lang="da-DK" dirty="0" err="1" smtClean="0"/>
              <a:t>apikale</a:t>
            </a:r>
            <a:r>
              <a:rPr lang="da-DK" dirty="0" smtClean="0"/>
              <a:t> projektioner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Venstre ventrikels funktion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kstboks 6"/>
          <p:cNvSpPr txBox="1"/>
          <p:nvPr/>
        </p:nvSpPr>
        <p:spPr>
          <a:xfrm>
            <a:off x="4715395" y="4800600"/>
            <a:ext cx="3971405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LVEF kan groft estimeres som: </a:t>
            </a:r>
            <a:endParaRPr lang="da-DK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a-DK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LVEF </a:t>
            </a:r>
            <a:r>
              <a:rPr lang="da-DK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(%) = 5.5 </a:t>
            </a:r>
            <a:r>
              <a:rPr lang="da-DK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 MAPSE (mm</a:t>
            </a:r>
            <a:r>
              <a:rPr lang="da-DK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da-DK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da-DK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uppe 8"/>
          <p:cNvGrpSpPr/>
          <p:nvPr/>
        </p:nvGrpSpPr>
        <p:grpSpPr>
          <a:xfrm>
            <a:off x="4715395" y="1676400"/>
            <a:ext cx="1947619" cy="2796375"/>
            <a:chOff x="4350225" y="1429116"/>
            <a:chExt cx="1153236" cy="2059247"/>
          </a:xfrm>
        </p:grpSpPr>
        <p:pic>
          <p:nvPicPr>
            <p:cNvPr id="10" name="Picture 5" descr="D:\bivent mapse 4ch2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026" t="31616" r="68840"/>
            <a:stretch/>
          </p:blipFill>
          <p:spPr bwMode="auto">
            <a:xfrm>
              <a:off x="4350225" y="1429116"/>
              <a:ext cx="1153236" cy="205924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 descr="D:\bivent mapse 4ch2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4018" r="39398" b="72033"/>
            <a:stretch/>
          </p:blipFill>
          <p:spPr bwMode="auto">
            <a:xfrm>
              <a:off x="4609533" y="1522231"/>
              <a:ext cx="805218" cy="5780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kstboks 11"/>
          <p:cNvSpPr txBox="1"/>
          <p:nvPr/>
        </p:nvSpPr>
        <p:spPr>
          <a:xfrm>
            <a:off x="6663014" y="1676400"/>
            <a:ext cx="20237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solidFill>
                  <a:schemeClr val="bg1"/>
                </a:solidFill>
              </a:rPr>
              <a:t>Med M-mode udmåles </a:t>
            </a:r>
            <a:r>
              <a:rPr lang="da-DK" sz="1200" dirty="0" err="1">
                <a:solidFill>
                  <a:schemeClr val="bg1"/>
                </a:solidFill>
              </a:rPr>
              <a:t>mitralringens</a:t>
            </a:r>
            <a:r>
              <a:rPr lang="da-DK" sz="1200" dirty="0">
                <a:solidFill>
                  <a:schemeClr val="bg1"/>
                </a:solidFill>
              </a:rPr>
              <a:t> maksimale bevægelse mod </a:t>
            </a:r>
            <a:r>
              <a:rPr lang="da-DK" sz="1200" dirty="0" err="1">
                <a:solidFill>
                  <a:schemeClr val="bg1"/>
                </a:solidFill>
              </a:rPr>
              <a:t>apex</a:t>
            </a:r>
            <a:r>
              <a:rPr lang="da-DK" sz="1200" dirty="0">
                <a:solidFill>
                  <a:schemeClr val="bg1"/>
                </a:solidFill>
              </a:rPr>
              <a:t> lateralt/</a:t>
            </a:r>
            <a:r>
              <a:rPr lang="da-DK" sz="1200" dirty="0" err="1">
                <a:solidFill>
                  <a:schemeClr val="bg1"/>
                </a:solidFill>
              </a:rPr>
              <a:t>septalt</a:t>
            </a:r>
            <a:r>
              <a:rPr lang="da-DK" sz="1200" dirty="0">
                <a:solidFill>
                  <a:schemeClr val="bg1"/>
                </a:solidFill>
              </a:rPr>
              <a:t> (4 kammer) og </a:t>
            </a:r>
            <a:r>
              <a:rPr lang="da-DK" sz="1200" dirty="0" err="1">
                <a:solidFill>
                  <a:schemeClr val="bg1"/>
                </a:solidFill>
              </a:rPr>
              <a:t>anterior</a:t>
            </a:r>
            <a:r>
              <a:rPr lang="da-DK" sz="1200" dirty="0">
                <a:solidFill>
                  <a:schemeClr val="bg1"/>
                </a:solidFill>
              </a:rPr>
              <a:t>/</a:t>
            </a:r>
            <a:r>
              <a:rPr lang="da-DK" sz="1200" dirty="0" err="1">
                <a:solidFill>
                  <a:schemeClr val="bg1"/>
                </a:solidFill>
              </a:rPr>
              <a:t>posteriort</a:t>
            </a:r>
            <a:r>
              <a:rPr lang="da-DK" sz="1200" dirty="0">
                <a:solidFill>
                  <a:schemeClr val="bg1"/>
                </a:solidFill>
              </a:rPr>
              <a:t> (2 kammer</a:t>
            </a:r>
            <a:r>
              <a:rPr lang="da-DK" sz="1200" dirty="0" smtClean="0">
                <a:solidFill>
                  <a:schemeClr val="bg1"/>
                </a:solidFill>
              </a:rPr>
              <a:t>)</a:t>
            </a:r>
          </a:p>
          <a:p>
            <a:endParaRPr lang="da-DK" sz="1200" dirty="0">
              <a:solidFill>
                <a:schemeClr val="bg1"/>
              </a:solidFill>
            </a:endParaRPr>
          </a:p>
          <a:p>
            <a:r>
              <a:rPr lang="da-DK" sz="1200" dirty="0">
                <a:solidFill>
                  <a:schemeClr val="bg1"/>
                </a:solidFill>
              </a:rPr>
              <a:t>Middelværdien af disse 4 tal udgør </a:t>
            </a:r>
            <a:r>
              <a:rPr lang="da-DK" sz="1200" dirty="0" smtClean="0">
                <a:solidFill>
                  <a:schemeClr val="bg1"/>
                </a:solidFill>
              </a:rPr>
              <a:t>MAPSE</a:t>
            </a:r>
          </a:p>
          <a:p>
            <a:endParaRPr lang="da-DK" sz="1200" dirty="0">
              <a:solidFill>
                <a:schemeClr val="bg1"/>
              </a:solidFill>
            </a:endParaRPr>
          </a:p>
          <a:p>
            <a:r>
              <a:rPr lang="da-DK" sz="1200" dirty="0" smtClean="0">
                <a:solidFill>
                  <a:schemeClr val="bg1"/>
                </a:solidFill>
              </a:rPr>
              <a:t>Ved normal ventrikelfunktion er MAPSE&gt;11 mm</a:t>
            </a:r>
            <a:endParaRPr lang="da-DK" sz="1200" dirty="0">
              <a:solidFill>
                <a:schemeClr val="bg1"/>
              </a:solidFill>
            </a:endParaRPr>
          </a:p>
          <a:p>
            <a:endParaRPr lang="da-DK" sz="1200" dirty="0" smtClean="0">
              <a:solidFill>
                <a:schemeClr val="bg1"/>
              </a:solidFill>
            </a:endParaRPr>
          </a:p>
          <a:p>
            <a:endParaRPr lang="da-DK" sz="1200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da-DK" dirty="0"/>
              <a:t>Supplerende metoder</a:t>
            </a:r>
            <a:br>
              <a:rPr lang="da-DK" dirty="0"/>
            </a:br>
            <a:r>
              <a:rPr lang="da-DK" sz="2700" dirty="0" err="1"/>
              <a:t>Mitral</a:t>
            </a:r>
            <a:r>
              <a:rPr lang="da-DK" sz="2700" dirty="0"/>
              <a:t> </a:t>
            </a:r>
            <a:r>
              <a:rPr lang="da-DK" sz="2700" dirty="0" err="1"/>
              <a:t>Annular</a:t>
            </a:r>
            <a:r>
              <a:rPr lang="da-DK" sz="2700" dirty="0"/>
              <a:t> Plane </a:t>
            </a:r>
            <a:r>
              <a:rPr lang="da-DK" sz="2700" dirty="0" err="1"/>
              <a:t>Systolic</a:t>
            </a:r>
            <a:r>
              <a:rPr lang="da-DK" sz="2700" dirty="0"/>
              <a:t> </a:t>
            </a:r>
            <a:r>
              <a:rPr lang="da-DK" sz="2700" dirty="0" err="1"/>
              <a:t>Excursion</a:t>
            </a:r>
            <a:r>
              <a:rPr lang="da-DK" sz="2700" dirty="0"/>
              <a:t> (MAPSE)</a:t>
            </a:r>
          </a:p>
        </p:txBody>
      </p:sp>
    </p:spTree>
    <p:extLst>
      <p:ext uri="{BB962C8B-B14F-4D97-AF65-F5344CB8AC3E}">
        <p14:creationId xmlns="" xmlns:p14="http://schemas.microsoft.com/office/powerpoint/2010/main" val="99915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2362200" y="1447800"/>
            <a:ext cx="4343400" cy="4495800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mtClean="0"/>
              <a:t>½</a:t>
            </a:r>
            <a:endParaRPr lang="da-DK"/>
          </a:p>
        </p:txBody>
      </p:sp>
      <p:pic>
        <p:nvPicPr>
          <p:cNvPr id="3" name="Picture 2" descr="C:\Users\kim bærbar\Pictures\Øjebliksbillede 1 (18-12-2011 20-37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0521" r="50000"/>
          <a:stretch/>
        </p:blipFill>
        <p:spPr bwMode="auto">
          <a:xfrm>
            <a:off x="3032611" y="3218633"/>
            <a:ext cx="2908962" cy="25991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Systole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Venstre ventrikels funktion</a:t>
            </a:r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"/>
          </p:nvPr>
        </p:nvSpPr>
        <p:spPr>
          <a:xfrm>
            <a:off x="6905172" y="7046686"/>
            <a:ext cx="2133600" cy="228601"/>
          </a:xfrm>
        </p:spPr>
        <p:txBody>
          <a:bodyPr/>
          <a:lstStyle/>
          <a:p>
            <a:fld id="{96F4D76E-077D-4411-9EEE-4C401BBE89E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3" name="Kombinationstegning 22"/>
          <p:cNvSpPr/>
          <p:nvPr/>
        </p:nvSpPr>
        <p:spPr>
          <a:xfrm>
            <a:off x="4019810" y="1842493"/>
            <a:ext cx="2239925" cy="1212126"/>
          </a:xfrm>
          <a:custGeom>
            <a:avLst/>
            <a:gdLst>
              <a:gd name="connsiteX0" fmla="*/ 0 w 3373821"/>
              <a:gd name="connsiteY0" fmla="*/ 1686910 h 1813034"/>
              <a:gd name="connsiteX1" fmla="*/ 299545 w 3373821"/>
              <a:gd name="connsiteY1" fmla="*/ 1671144 h 1813034"/>
              <a:gd name="connsiteX2" fmla="*/ 504497 w 3373821"/>
              <a:gd name="connsiteY2" fmla="*/ 268013 h 1813034"/>
              <a:gd name="connsiteX3" fmla="*/ 1277007 w 3373821"/>
              <a:gd name="connsiteY3" fmla="*/ 0 h 1813034"/>
              <a:gd name="connsiteX4" fmla="*/ 1434662 w 3373821"/>
              <a:gd name="connsiteY4" fmla="*/ 1403131 h 1813034"/>
              <a:gd name="connsiteX5" fmla="*/ 1797269 w 3373821"/>
              <a:gd name="connsiteY5" fmla="*/ 1813034 h 1813034"/>
              <a:gd name="connsiteX6" fmla="*/ 3373821 w 3373821"/>
              <a:gd name="connsiteY6" fmla="*/ 1671144 h 1813034"/>
              <a:gd name="connsiteX0" fmla="*/ 0 w 3373821"/>
              <a:gd name="connsiteY0" fmla="*/ 1686910 h 1813034"/>
              <a:gd name="connsiteX1" fmla="*/ 299545 w 3373821"/>
              <a:gd name="connsiteY1" fmla="*/ 1671144 h 1813034"/>
              <a:gd name="connsiteX2" fmla="*/ 504497 w 3373821"/>
              <a:gd name="connsiteY2" fmla="*/ 268013 h 1813034"/>
              <a:gd name="connsiteX3" fmla="*/ 884752 w 3373821"/>
              <a:gd name="connsiteY3" fmla="*/ 125888 h 1813034"/>
              <a:gd name="connsiteX4" fmla="*/ 1277007 w 3373821"/>
              <a:gd name="connsiteY4" fmla="*/ 0 h 1813034"/>
              <a:gd name="connsiteX5" fmla="*/ 1434662 w 3373821"/>
              <a:gd name="connsiteY5" fmla="*/ 1403131 h 1813034"/>
              <a:gd name="connsiteX6" fmla="*/ 1797269 w 3373821"/>
              <a:gd name="connsiteY6" fmla="*/ 1813034 h 1813034"/>
              <a:gd name="connsiteX7" fmla="*/ 3373821 w 3373821"/>
              <a:gd name="connsiteY7" fmla="*/ 1671144 h 1813034"/>
              <a:gd name="connsiteX0" fmla="*/ 0 w 3373821"/>
              <a:gd name="connsiteY0" fmla="*/ 1763433 h 1889557"/>
              <a:gd name="connsiteX1" fmla="*/ 299545 w 3373821"/>
              <a:gd name="connsiteY1" fmla="*/ 1747667 h 1889557"/>
              <a:gd name="connsiteX2" fmla="*/ 504497 w 3373821"/>
              <a:gd name="connsiteY2" fmla="*/ 344536 h 1889557"/>
              <a:gd name="connsiteX3" fmla="*/ 884752 w 3373821"/>
              <a:gd name="connsiteY3" fmla="*/ 202411 h 1889557"/>
              <a:gd name="connsiteX4" fmla="*/ 1277007 w 3373821"/>
              <a:gd name="connsiteY4" fmla="*/ 76523 h 1889557"/>
              <a:gd name="connsiteX5" fmla="*/ 1434662 w 3373821"/>
              <a:gd name="connsiteY5" fmla="*/ 1479654 h 1889557"/>
              <a:gd name="connsiteX6" fmla="*/ 1797269 w 3373821"/>
              <a:gd name="connsiteY6" fmla="*/ 1889557 h 1889557"/>
              <a:gd name="connsiteX7" fmla="*/ 3373821 w 3373821"/>
              <a:gd name="connsiteY7" fmla="*/ 1747667 h 1889557"/>
              <a:gd name="connsiteX0" fmla="*/ 0 w 3373821"/>
              <a:gd name="connsiteY0" fmla="*/ 1878262 h 2004386"/>
              <a:gd name="connsiteX1" fmla="*/ 299545 w 3373821"/>
              <a:gd name="connsiteY1" fmla="*/ 1862496 h 2004386"/>
              <a:gd name="connsiteX2" fmla="*/ 504497 w 3373821"/>
              <a:gd name="connsiteY2" fmla="*/ 459365 h 2004386"/>
              <a:gd name="connsiteX3" fmla="*/ 796042 w 3373821"/>
              <a:gd name="connsiteY3" fmla="*/ 23814 h 2004386"/>
              <a:gd name="connsiteX4" fmla="*/ 1277007 w 3373821"/>
              <a:gd name="connsiteY4" fmla="*/ 191352 h 2004386"/>
              <a:gd name="connsiteX5" fmla="*/ 1434662 w 3373821"/>
              <a:gd name="connsiteY5" fmla="*/ 1594483 h 2004386"/>
              <a:gd name="connsiteX6" fmla="*/ 1797269 w 3373821"/>
              <a:gd name="connsiteY6" fmla="*/ 2004386 h 2004386"/>
              <a:gd name="connsiteX7" fmla="*/ 3373821 w 3373821"/>
              <a:gd name="connsiteY7" fmla="*/ 1862496 h 2004386"/>
              <a:gd name="connsiteX0" fmla="*/ 0 w 3373821"/>
              <a:gd name="connsiteY0" fmla="*/ 1870875 h 1996999"/>
              <a:gd name="connsiteX1" fmla="*/ 299545 w 3373821"/>
              <a:gd name="connsiteY1" fmla="*/ 1855109 h 1996999"/>
              <a:gd name="connsiteX2" fmla="*/ 504497 w 3373821"/>
              <a:gd name="connsiteY2" fmla="*/ 451978 h 1996999"/>
              <a:gd name="connsiteX3" fmla="*/ 796042 w 3373821"/>
              <a:gd name="connsiteY3" fmla="*/ 16427 h 1996999"/>
              <a:gd name="connsiteX4" fmla="*/ 1263359 w 3373821"/>
              <a:gd name="connsiteY4" fmla="*/ 211260 h 1996999"/>
              <a:gd name="connsiteX5" fmla="*/ 1434662 w 3373821"/>
              <a:gd name="connsiteY5" fmla="*/ 1587096 h 1996999"/>
              <a:gd name="connsiteX6" fmla="*/ 1797269 w 3373821"/>
              <a:gd name="connsiteY6" fmla="*/ 1996999 h 1996999"/>
              <a:gd name="connsiteX7" fmla="*/ 3373821 w 3373821"/>
              <a:gd name="connsiteY7" fmla="*/ 1855109 h 1996999"/>
              <a:gd name="connsiteX0" fmla="*/ 0 w 3373821"/>
              <a:gd name="connsiteY0" fmla="*/ 1870875 h 1996999"/>
              <a:gd name="connsiteX1" fmla="*/ 299545 w 3373821"/>
              <a:gd name="connsiteY1" fmla="*/ 1855109 h 1996999"/>
              <a:gd name="connsiteX2" fmla="*/ 504497 w 3373821"/>
              <a:gd name="connsiteY2" fmla="*/ 451978 h 1996999"/>
              <a:gd name="connsiteX3" fmla="*/ 796042 w 3373821"/>
              <a:gd name="connsiteY3" fmla="*/ 16427 h 1996999"/>
              <a:gd name="connsiteX4" fmla="*/ 1263359 w 3373821"/>
              <a:gd name="connsiteY4" fmla="*/ 211260 h 1996999"/>
              <a:gd name="connsiteX5" fmla="*/ 1434662 w 3373821"/>
              <a:gd name="connsiteY5" fmla="*/ 1587096 h 1996999"/>
              <a:gd name="connsiteX6" fmla="*/ 1608083 w 3373821"/>
              <a:gd name="connsiteY6" fmla="*/ 1776989 h 1996999"/>
              <a:gd name="connsiteX7" fmla="*/ 1797269 w 3373821"/>
              <a:gd name="connsiteY7" fmla="*/ 1996999 h 1996999"/>
              <a:gd name="connsiteX8" fmla="*/ 3373821 w 3373821"/>
              <a:gd name="connsiteY8" fmla="*/ 1855109 h 1996999"/>
              <a:gd name="connsiteX0" fmla="*/ 0 w 3373821"/>
              <a:gd name="connsiteY0" fmla="*/ 1870875 h 1997241"/>
              <a:gd name="connsiteX1" fmla="*/ 299545 w 3373821"/>
              <a:gd name="connsiteY1" fmla="*/ 1855109 h 1997241"/>
              <a:gd name="connsiteX2" fmla="*/ 504497 w 3373821"/>
              <a:gd name="connsiteY2" fmla="*/ 451978 h 1997241"/>
              <a:gd name="connsiteX3" fmla="*/ 796042 w 3373821"/>
              <a:gd name="connsiteY3" fmla="*/ 16427 h 1997241"/>
              <a:gd name="connsiteX4" fmla="*/ 1263359 w 3373821"/>
              <a:gd name="connsiteY4" fmla="*/ 211260 h 1997241"/>
              <a:gd name="connsiteX5" fmla="*/ 1434662 w 3373821"/>
              <a:gd name="connsiteY5" fmla="*/ 1587096 h 1997241"/>
              <a:gd name="connsiteX6" fmla="*/ 1560316 w 3373821"/>
              <a:gd name="connsiteY6" fmla="*/ 1886171 h 1997241"/>
              <a:gd name="connsiteX7" fmla="*/ 1797269 w 3373821"/>
              <a:gd name="connsiteY7" fmla="*/ 1996999 h 1997241"/>
              <a:gd name="connsiteX8" fmla="*/ 3373821 w 3373821"/>
              <a:gd name="connsiteY8" fmla="*/ 1855109 h 1997241"/>
              <a:gd name="connsiteX0" fmla="*/ 0 w 3373821"/>
              <a:gd name="connsiteY0" fmla="*/ 1870875 h 1963289"/>
              <a:gd name="connsiteX1" fmla="*/ 299545 w 3373821"/>
              <a:gd name="connsiteY1" fmla="*/ 1855109 h 1963289"/>
              <a:gd name="connsiteX2" fmla="*/ 504497 w 3373821"/>
              <a:gd name="connsiteY2" fmla="*/ 451978 h 1963289"/>
              <a:gd name="connsiteX3" fmla="*/ 796042 w 3373821"/>
              <a:gd name="connsiteY3" fmla="*/ 16427 h 1963289"/>
              <a:gd name="connsiteX4" fmla="*/ 1263359 w 3373821"/>
              <a:gd name="connsiteY4" fmla="*/ 211260 h 1963289"/>
              <a:gd name="connsiteX5" fmla="*/ 1434662 w 3373821"/>
              <a:gd name="connsiteY5" fmla="*/ 1587096 h 1963289"/>
              <a:gd name="connsiteX6" fmla="*/ 1560316 w 3373821"/>
              <a:gd name="connsiteY6" fmla="*/ 1886171 h 1963289"/>
              <a:gd name="connsiteX7" fmla="*/ 1783621 w 3373821"/>
              <a:gd name="connsiteY7" fmla="*/ 1962880 h 1963289"/>
              <a:gd name="connsiteX8" fmla="*/ 3373821 w 3373821"/>
              <a:gd name="connsiteY8" fmla="*/ 1855109 h 1963289"/>
              <a:gd name="connsiteX0" fmla="*/ 0 w 3373821"/>
              <a:gd name="connsiteY0" fmla="*/ 1870875 h 1965972"/>
              <a:gd name="connsiteX1" fmla="*/ 299545 w 3373821"/>
              <a:gd name="connsiteY1" fmla="*/ 1855109 h 1965972"/>
              <a:gd name="connsiteX2" fmla="*/ 504497 w 3373821"/>
              <a:gd name="connsiteY2" fmla="*/ 451978 h 1965972"/>
              <a:gd name="connsiteX3" fmla="*/ 796042 w 3373821"/>
              <a:gd name="connsiteY3" fmla="*/ 16427 h 1965972"/>
              <a:gd name="connsiteX4" fmla="*/ 1263359 w 3373821"/>
              <a:gd name="connsiteY4" fmla="*/ 211260 h 1965972"/>
              <a:gd name="connsiteX5" fmla="*/ 1434662 w 3373821"/>
              <a:gd name="connsiteY5" fmla="*/ 1587096 h 1965972"/>
              <a:gd name="connsiteX6" fmla="*/ 1478429 w 3373821"/>
              <a:gd name="connsiteY6" fmla="*/ 1736045 h 1965972"/>
              <a:gd name="connsiteX7" fmla="*/ 1783621 w 3373821"/>
              <a:gd name="connsiteY7" fmla="*/ 1962880 h 1965972"/>
              <a:gd name="connsiteX8" fmla="*/ 3373821 w 3373821"/>
              <a:gd name="connsiteY8" fmla="*/ 1855109 h 1965972"/>
              <a:gd name="connsiteX0" fmla="*/ 0 w 3380645"/>
              <a:gd name="connsiteY0" fmla="*/ 1911818 h 1965972"/>
              <a:gd name="connsiteX1" fmla="*/ 306369 w 3380645"/>
              <a:gd name="connsiteY1" fmla="*/ 1855109 h 1965972"/>
              <a:gd name="connsiteX2" fmla="*/ 511321 w 3380645"/>
              <a:gd name="connsiteY2" fmla="*/ 451978 h 1965972"/>
              <a:gd name="connsiteX3" fmla="*/ 802866 w 3380645"/>
              <a:gd name="connsiteY3" fmla="*/ 16427 h 1965972"/>
              <a:gd name="connsiteX4" fmla="*/ 1270183 w 3380645"/>
              <a:gd name="connsiteY4" fmla="*/ 211260 h 1965972"/>
              <a:gd name="connsiteX5" fmla="*/ 1441486 w 3380645"/>
              <a:gd name="connsiteY5" fmla="*/ 1587096 h 1965972"/>
              <a:gd name="connsiteX6" fmla="*/ 1485253 w 3380645"/>
              <a:gd name="connsiteY6" fmla="*/ 1736045 h 1965972"/>
              <a:gd name="connsiteX7" fmla="*/ 1790445 w 3380645"/>
              <a:gd name="connsiteY7" fmla="*/ 1962880 h 1965972"/>
              <a:gd name="connsiteX8" fmla="*/ 3380645 w 3380645"/>
              <a:gd name="connsiteY8" fmla="*/ 1855109 h 1965972"/>
              <a:gd name="connsiteX0" fmla="*/ 0 w 3380645"/>
              <a:gd name="connsiteY0" fmla="*/ 1911818 h 1965972"/>
              <a:gd name="connsiteX1" fmla="*/ 306369 w 3380645"/>
              <a:gd name="connsiteY1" fmla="*/ 1855109 h 1965972"/>
              <a:gd name="connsiteX2" fmla="*/ 511321 w 3380645"/>
              <a:gd name="connsiteY2" fmla="*/ 451978 h 1965972"/>
              <a:gd name="connsiteX3" fmla="*/ 802866 w 3380645"/>
              <a:gd name="connsiteY3" fmla="*/ 16427 h 1965972"/>
              <a:gd name="connsiteX4" fmla="*/ 1270183 w 3380645"/>
              <a:gd name="connsiteY4" fmla="*/ 211260 h 1965972"/>
              <a:gd name="connsiteX5" fmla="*/ 1441486 w 3380645"/>
              <a:gd name="connsiteY5" fmla="*/ 1587096 h 1965972"/>
              <a:gd name="connsiteX6" fmla="*/ 1485253 w 3380645"/>
              <a:gd name="connsiteY6" fmla="*/ 1736045 h 1965972"/>
              <a:gd name="connsiteX7" fmla="*/ 1790445 w 3380645"/>
              <a:gd name="connsiteY7" fmla="*/ 1962880 h 1965972"/>
              <a:gd name="connsiteX8" fmla="*/ 3380645 w 3380645"/>
              <a:gd name="connsiteY8" fmla="*/ 1855109 h 1965972"/>
              <a:gd name="connsiteX0" fmla="*/ 0 w 3380645"/>
              <a:gd name="connsiteY0" fmla="*/ 1911818 h 1965972"/>
              <a:gd name="connsiteX1" fmla="*/ 306369 w 3380645"/>
              <a:gd name="connsiteY1" fmla="*/ 1855109 h 1965972"/>
              <a:gd name="connsiteX2" fmla="*/ 511321 w 3380645"/>
              <a:gd name="connsiteY2" fmla="*/ 451978 h 1965972"/>
              <a:gd name="connsiteX3" fmla="*/ 802866 w 3380645"/>
              <a:gd name="connsiteY3" fmla="*/ 16427 h 1965972"/>
              <a:gd name="connsiteX4" fmla="*/ 1270183 w 3380645"/>
              <a:gd name="connsiteY4" fmla="*/ 211260 h 1965972"/>
              <a:gd name="connsiteX5" fmla="*/ 1441486 w 3380645"/>
              <a:gd name="connsiteY5" fmla="*/ 1587096 h 1965972"/>
              <a:gd name="connsiteX6" fmla="*/ 1485253 w 3380645"/>
              <a:gd name="connsiteY6" fmla="*/ 1736045 h 1965972"/>
              <a:gd name="connsiteX7" fmla="*/ 1790445 w 3380645"/>
              <a:gd name="connsiteY7" fmla="*/ 1962880 h 1965972"/>
              <a:gd name="connsiteX8" fmla="*/ 3380645 w 3380645"/>
              <a:gd name="connsiteY8" fmla="*/ 1855109 h 1965972"/>
              <a:gd name="connsiteX0" fmla="*/ 0 w 3380645"/>
              <a:gd name="connsiteY0" fmla="*/ 1911818 h 1963050"/>
              <a:gd name="connsiteX1" fmla="*/ 306369 w 3380645"/>
              <a:gd name="connsiteY1" fmla="*/ 1855109 h 1963050"/>
              <a:gd name="connsiteX2" fmla="*/ 511321 w 3380645"/>
              <a:gd name="connsiteY2" fmla="*/ 451978 h 1963050"/>
              <a:gd name="connsiteX3" fmla="*/ 802866 w 3380645"/>
              <a:gd name="connsiteY3" fmla="*/ 16427 h 1963050"/>
              <a:gd name="connsiteX4" fmla="*/ 1270183 w 3380645"/>
              <a:gd name="connsiteY4" fmla="*/ 211260 h 1963050"/>
              <a:gd name="connsiteX5" fmla="*/ 1441486 w 3380645"/>
              <a:gd name="connsiteY5" fmla="*/ 1587096 h 1963050"/>
              <a:gd name="connsiteX6" fmla="*/ 1505725 w 3380645"/>
              <a:gd name="connsiteY6" fmla="*/ 1831580 h 1963050"/>
              <a:gd name="connsiteX7" fmla="*/ 1790445 w 3380645"/>
              <a:gd name="connsiteY7" fmla="*/ 1962880 h 1963050"/>
              <a:gd name="connsiteX8" fmla="*/ 3380645 w 3380645"/>
              <a:gd name="connsiteY8" fmla="*/ 1855109 h 1963050"/>
              <a:gd name="connsiteX0" fmla="*/ 0 w 3380645"/>
              <a:gd name="connsiteY0" fmla="*/ 1911818 h 1963050"/>
              <a:gd name="connsiteX1" fmla="*/ 306369 w 3380645"/>
              <a:gd name="connsiteY1" fmla="*/ 1855109 h 1963050"/>
              <a:gd name="connsiteX2" fmla="*/ 511321 w 3380645"/>
              <a:gd name="connsiteY2" fmla="*/ 451978 h 1963050"/>
              <a:gd name="connsiteX3" fmla="*/ 802866 w 3380645"/>
              <a:gd name="connsiteY3" fmla="*/ 16427 h 1963050"/>
              <a:gd name="connsiteX4" fmla="*/ 1270183 w 3380645"/>
              <a:gd name="connsiteY4" fmla="*/ 211260 h 1963050"/>
              <a:gd name="connsiteX5" fmla="*/ 1441486 w 3380645"/>
              <a:gd name="connsiteY5" fmla="*/ 1587096 h 1963050"/>
              <a:gd name="connsiteX6" fmla="*/ 1505725 w 3380645"/>
              <a:gd name="connsiteY6" fmla="*/ 1831580 h 1963050"/>
              <a:gd name="connsiteX7" fmla="*/ 1790445 w 3380645"/>
              <a:gd name="connsiteY7" fmla="*/ 1962880 h 1963050"/>
              <a:gd name="connsiteX8" fmla="*/ 3380645 w 3380645"/>
              <a:gd name="connsiteY8" fmla="*/ 1855109 h 1963050"/>
              <a:gd name="connsiteX0" fmla="*/ 0 w 3380645"/>
              <a:gd name="connsiteY0" fmla="*/ 1911818 h 1963050"/>
              <a:gd name="connsiteX1" fmla="*/ 306369 w 3380645"/>
              <a:gd name="connsiteY1" fmla="*/ 1855109 h 1963050"/>
              <a:gd name="connsiteX2" fmla="*/ 511321 w 3380645"/>
              <a:gd name="connsiteY2" fmla="*/ 451978 h 1963050"/>
              <a:gd name="connsiteX3" fmla="*/ 802866 w 3380645"/>
              <a:gd name="connsiteY3" fmla="*/ 16427 h 1963050"/>
              <a:gd name="connsiteX4" fmla="*/ 1270183 w 3380645"/>
              <a:gd name="connsiteY4" fmla="*/ 211260 h 1963050"/>
              <a:gd name="connsiteX5" fmla="*/ 1441486 w 3380645"/>
              <a:gd name="connsiteY5" fmla="*/ 1587096 h 1963050"/>
              <a:gd name="connsiteX6" fmla="*/ 1790445 w 3380645"/>
              <a:gd name="connsiteY6" fmla="*/ 1962880 h 1963050"/>
              <a:gd name="connsiteX7" fmla="*/ 3380645 w 3380645"/>
              <a:gd name="connsiteY7" fmla="*/ 1855109 h 1963050"/>
              <a:gd name="connsiteX0" fmla="*/ 0 w 3380645"/>
              <a:gd name="connsiteY0" fmla="*/ 1911818 h 1963050"/>
              <a:gd name="connsiteX1" fmla="*/ 306369 w 3380645"/>
              <a:gd name="connsiteY1" fmla="*/ 1855109 h 1963050"/>
              <a:gd name="connsiteX2" fmla="*/ 511321 w 3380645"/>
              <a:gd name="connsiteY2" fmla="*/ 451978 h 1963050"/>
              <a:gd name="connsiteX3" fmla="*/ 802866 w 3380645"/>
              <a:gd name="connsiteY3" fmla="*/ 16427 h 1963050"/>
              <a:gd name="connsiteX4" fmla="*/ 1270183 w 3380645"/>
              <a:gd name="connsiteY4" fmla="*/ 211260 h 1963050"/>
              <a:gd name="connsiteX5" fmla="*/ 1441486 w 3380645"/>
              <a:gd name="connsiteY5" fmla="*/ 1587096 h 1963050"/>
              <a:gd name="connsiteX6" fmla="*/ 1790445 w 3380645"/>
              <a:gd name="connsiteY6" fmla="*/ 1962880 h 1963050"/>
              <a:gd name="connsiteX7" fmla="*/ 3380645 w 3380645"/>
              <a:gd name="connsiteY7" fmla="*/ 1855109 h 1963050"/>
              <a:gd name="connsiteX0" fmla="*/ 0 w 3380645"/>
              <a:gd name="connsiteY0" fmla="*/ 1911818 h 2009257"/>
              <a:gd name="connsiteX1" fmla="*/ 306369 w 3380645"/>
              <a:gd name="connsiteY1" fmla="*/ 1855109 h 2009257"/>
              <a:gd name="connsiteX2" fmla="*/ 511321 w 3380645"/>
              <a:gd name="connsiteY2" fmla="*/ 451978 h 2009257"/>
              <a:gd name="connsiteX3" fmla="*/ 802866 w 3380645"/>
              <a:gd name="connsiteY3" fmla="*/ 16427 h 2009257"/>
              <a:gd name="connsiteX4" fmla="*/ 1270183 w 3380645"/>
              <a:gd name="connsiteY4" fmla="*/ 211260 h 2009257"/>
              <a:gd name="connsiteX5" fmla="*/ 1441486 w 3380645"/>
              <a:gd name="connsiteY5" fmla="*/ 1587096 h 2009257"/>
              <a:gd name="connsiteX6" fmla="*/ 1790445 w 3380645"/>
              <a:gd name="connsiteY6" fmla="*/ 1962880 h 2009257"/>
              <a:gd name="connsiteX7" fmla="*/ 3380645 w 3380645"/>
              <a:gd name="connsiteY7" fmla="*/ 1855109 h 2009257"/>
              <a:gd name="connsiteX0" fmla="*/ 0 w 3380645"/>
              <a:gd name="connsiteY0" fmla="*/ 1911818 h 1981072"/>
              <a:gd name="connsiteX1" fmla="*/ 306369 w 3380645"/>
              <a:gd name="connsiteY1" fmla="*/ 1855109 h 1981072"/>
              <a:gd name="connsiteX2" fmla="*/ 511321 w 3380645"/>
              <a:gd name="connsiteY2" fmla="*/ 451978 h 1981072"/>
              <a:gd name="connsiteX3" fmla="*/ 802866 w 3380645"/>
              <a:gd name="connsiteY3" fmla="*/ 16427 h 1981072"/>
              <a:gd name="connsiteX4" fmla="*/ 1270183 w 3380645"/>
              <a:gd name="connsiteY4" fmla="*/ 211260 h 1981072"/>
              <a:gd name="connsiteX5" fmla="*/ 1441486 w 3380645"/>
              <a:gd name="connsiteY5" fmla="*/ 1587096 h 1981072"/>
              <a:gd name="connsiteX6" fmla="*/ 1790445 w 3380645"/>
              <a:gd name="connsiteY6" fmla="*/ 1928761 h 1981072"/>
              <a:gd name="connsiteX7" fmla="*/ 3380645 w 3380645"/>
              <a:gd name="connsiteY7" fmla="*/ 1855109 h 1981072"/>
              <a:gd name="connsiteX0" fmla="*/ 0 w 3380645"/>
              <a:gd name="connsiteY0" fmla="*/ 1911818 h 1981072"/>
              <a:gd name="connsiteX1" fmla="*/ 306369 w 3380645"/>
              <a:gd name="connsiteY1" fmla="*/ 1855109 h 1981072"/>
              <a:gd name="connsiteX2" fmla="*/ 511321 w 3380645"/>
              <a:gd name="connsiteY2" fmla="*/ 451978 h 1981072"/>
              <a:gd name="connsiteX3" fmla="*/ 802866 w 3380645"/>
              <a:gd name="connsiteY3" fmla="*/ 16427 h 1981072"/>
              <a:gd name="connsiteX4" fmla="*/ 1270183 w 3380645"/>
              <a:gd name="connsiteY4" fmla="*/ 211260 h 1981072"/>
              <a:gd name="connsiteX5" fmla="*/ 1441486 w 3380645"/>
              <a:gd name="connsiteY5" fmla="*/ 1587096 h 1981072"/>
              <a:gd name="connsiteX6" fmla="*/ 1790445 w 3380645"/>
              <a:gd name="connsiteY6" fmla="*/ 1928761 h 1981072"/>
              <a:gd name="connsiteX7" fmla="*/ 3380645 w 3380645"/>
              <a:gd name="connsiteY7" fmla="*/ 1855109 h 1981072"/>
              <a:gd name="connsiteX0" fmla="*/ 0 w 3380645"/>
              <a:gd name="connsiteY0" fmla="*/ 1911818 h 1928761"/>
              <a:gd name="connsiteX1" fmla="*/ 306369 w 3380645"/>
              <a:gd name="connsiteY1" fmla="*/ 1855109 h 1928761"/>
              <a:gd name="connsiteX2" fmla="*/ 511321 w 3380645"/>
              <a:gd name="connsiteY2" fmla="*/ 451978 h 1928761"/>
              <a:gd name="connsiteX3" fmla="*/ 802866 w 3380645"/>
              <a:gd name="connsiteY3" fmla="*/ 16427 h 1928761"/>
              <a:gd name="connsiteX4" fmla="*/ 1270183 w 3380645"/>
              <a:gd name="connsiteY4" fmla="*/ 211260 h 1928761"/>
              <a:gd name="connsiteX5" fmla="*/ 1441486 w 3380645"/>
              <a:gd name="connsiteY5" fmla="*/ 1587096 h 1928761"/>
              <a:gd name="connsiteX6" fmla="*/ 1790445 w 3380645"/>
              <a:gd name="connsiteY6" fmla="*/ 1928761 h 1928761"/>
              <a:gd name="connsiteX7" fmla="*/ 3380645 w 3380645"/>
              <a:gd name="connsiteY7" fmla="*/ 1855109 h 1928761"/>
              <a:gd name="connsiteX0" fmla="*/ 0 w 3380645"/>
              <a:gd name="connsiteY0" fmla="*/ 1911818 h 1969704"/>
              <a:gd name="connsiteX1" fmla="*/ 306369 w 3380645"/>
              <a:gd name="connsiteY1" fmla="*/ 1855109 h 1969704"/>
              <a:gd name="connsiteX2" fmla="*/ 511321 w 3380645"/>
              <a:gd name="connsiteY2" fmla="*/ 451978 h 1969704"/>
              <a:gd name="connsiteX3" fmla="*/ 802866 w 3380645"/>
              <a:gd name="connsiteY3" fmla="*/ 16427 h 1969704"/>
              <a:gd name="connsiteX4" fmla="*/ 1270183 w 3380645"/>
              <a:gd name="connsiteY4" fmla="*/ 211260 h 1969704"/>
              <a:gd name="connsiteX5" fmla="*/ 1441486 w 3380645"/>
              <a:gd name="connsiteY5" fmla="*/ 1587096 h 1969704"/>
              <a:gd name="connsiteX6" fmla="*/ 1858684 w 3380645"/>
              <a:gd name="connsiteY6" fmla="*/ 1969704 h 1969704"/>
              <a:gd name="connsiteX7" fmla="*/ 3380645 w 3380645"/>
              <a:gd name="connsiteY7" fmla="*/ 1855109 h 1969704"/>
              <a:gd name="connsiteX0" fmla="*/ 0 w 3380645"/>
              <a:gd name="connsiteY0" fmla="*/ 1911818 h 2103543"/>
              <a:gd name="connsiteX1" fmla="*/ 306369 w 3380645"/>
              <a:gd name="connsiteY1" fmla="*/ 1855109 h 2103543"/>
              <a:gd name="connsiteX2" fmla="*/ 511321 w 3380645"/>
              <a:gd name="connsiteY2" fmla="*/ 451978 h 2103543"/>
              <a:gd name="connsiteX3" fmla="*/ 802866 w 3380645"/>
              <a:gd name="connsiteY3" fmla="*/ 16427 h 2103543"/>
              <a:gd name="connsiteX4" fmla="*/ 1270183 w 3380645"/>
              <a:gd name="connsiteY4" fmla="*/ 211260 h 2103543"/>
              <a:gd name="connsiteX5" fmla="*/ 1441486 w 3380645"/>
              <a:gd name="connsiteY5" fmla="*/ 1587096 h 2103543"/>
              <a:gd name="connsiteX6" fmla="*/ 1858684 w 3380645"/>
              <a:gd name="connsiteY6" fmla="*/ 1969704 h 2103543"/>
              <a:gd name="connsiteX7" fmla="*/ 3380645 w 3380645"/>
              <a:gd name="connsiteY7" fmla="*/ 1855109 h 2103543"/>
              <a:gd name="connsiteX0" fmla="*/ 0 w 3380645"/>
              <a:gd name="connsiteY0" fmla="*/ 1911818 h 1969704"/>
              <a:gd name="connsiteX1" fmla="*/ 306369 w 3380645"/>
              <a:gd name="connsiteY1" fmla="*/ 1855109 h 1969704"/>
              <a:gd name="connsiteX2" fmla="*/ 511321 w 3380645"/>
              <a:gd name="connsiteY2" fmla="*/ 451978 h 1969704"/>
              <a:gd name="connsiteX3" fmla="*/ 802866 w 3380645"/>
              <a:gd name="connsiteY3" fmla="*/ 16427 h 1969704"/>
              <a:gd name="connsiteX4" fmla="*/ 1270183 w 3380645"/>
              <a:gd name="connsiteY4" fmla="*/ 211260 h 1969704"/>
              <a:gd name="connsiteX5" fmla="*/ 1441486 w 3380645"/>
              <a:gd name="connsiteY5" fmla="*/ 1587096 h 1969704"/>
              <a:gd name="connsiteX6" fmla="*/ 1858684 w 3380645"/>
              <a:gd name="connsiteY6" fmla="*/ 1969704 h 1969704"/>
              <a:gd name="connsiteX7" fmla="*/ 3380645 w 3380645"/>
              <a:gd name="connsiteY7" fmla="*/ 1855109 h 1969704"/>
              <a:gd name="connsiteX0" fmla="*/ 0 w 3380645"/>
              <a:gd name="connsiteY0" fmla="*/ 1911818 h 1969704"/>
              <a:gd name="connsiteX1" fmla="*/ 306369 w 3380645"/>
              <a:gd name="connsiteY1" fmla="*/ 1855109 h 1969704"/>
              <a:gd name="connsiteX2" fmla="*/ 511321 w 3380645"/>
              <a:gd name="connsiteY2" fmla="*/ 451978 h 1969704"/>
              <a:gd name="connsiteX3" fmla="*/ 802866 w 3380645"/>
              <a:gd name="connsiteY3" fmla="*/ 16427 h 1969704"/>
              <a:gd name="connsiteX4" fmla="*/ 1270183 w 3380645"/>
              <a:gd name="connsiteY4" fmla="*/ 211260 h 1969704"/>
              <a:gd name="connsiteX5" fmla="*/ 1441486 w 3380645"/>
              <a:gd name="connsiteY5" fmla="*/ 1587096 h 1969704"/>
              <a:gd name="connsiteX6" fmla="*/ 1858684 w 3380645"/>
              <a:gd name="connsiteY6" fmla="*/ 1969704 h 1969704"/>
              <a:gd name="connsiteX7" fmla="*/ 3380645 w 3380645"/>
              <a:gd name="connsiteY7" fmla="*/ 1855109 h 1969704"/>
              <a:gd name="connsiteX0" fmla="*/ 0 w 3380645"/>
              <a:gd name="connsiteY0" fmla="*/ 1911818 h 1986186"/>
              <a:gd name="connsiteX1" fmla="*/ 306369 w 3380645"/>
              <a:gd name="connsiteY1" fmla="*/ 1855109 h 1986186"/>
              <a:gd name="connsiteX2" fmla="*/ 511321 w 3380645"/>
              <a:gd name="connsiteY2" fmla="*/ 451978 h 1986186"/>
              <a:gd name="connsiteX3" fmla="*/ 802866 w 3380645"/>
              <a:gd name="connsiteY3" fmla="*/ 16427 h 1986186"/>
              <a:gd name="connsiteX4" fmla="*/ 1270183 w 3380645"/>
              <a:gd name="connsiteY4" fmla="*/ 211260 h 1986186"/>
              <a:gd name="connsiteX5" fmla="*/ 1414190 w 3380645"/>
              <a:gd name="connsiteY5" fmla="*/ 1471090 h 1986186"/>
              <a:gd name="connsiteX6" fmla="*/ 1858684 w 3380645"/>
              <a:gd name="connsiteY6" fmla="*/ 1969704 h 1986186"/>
              <a:gd name="connsiteX7" fmla="*/ 3380645 w 3380645"/>
              <a:gd name="connsiteY7" fmla="*/ 1855109 h 1986186"/>
              <a:gd name="connsiteX0" fmla="*/ 0 w 3298758"/>
              <a:gd name="connsiteY0" fmla="*/ 1850403 h 1986186"/>
              <a:gd name="connsiteX1" fmla="*/ 224482 w 3298758"/>
              <a:gd name="connsiteY1" fmla="*/ 1855109 h 1986186"/>
              <a:gd name="connsiteX2" fmla="*/ 429434 w 3298758"/>
              <a:gd name="connsiteY2" fmla="*/ 451978 h 1986186"/>
              <a:gd name="connsiteX3" fmla="*/ 720979 w 3298758"/>
              <a:gd name="connsiteY3" fmla="*/ 16427 h 1986186"/>
              <a:gd name="connsiteX4" fmla="*/ 1188296 w 3298758"/>
              <a:gd name="connsiteY4" fmla="*/ 211260 h 1986186"/>
              <a:gd name="connsiteX5" fmla="*/ 1332303 w 3298758"/>
              <a:gd name="connsiteY5" fmla="*/ 1471090 h 1986186"/>
              <a:gd name="connsiteX6" fmla="*/ 1776797 w 3298758"/>
              <a:gd name="connsiteY6" fmla="*/ 1969704 h 1986186"/>
              <a:gd name="connsiteX7" fmla="*/ 3298758 w 3298758"/>
              <a:gd name="connsiteY7" fmla="*/ 1855109 h 1986186"/>
              <a:gd name="connsiteX0" fmla="*/ 0 w 3298758"/>
              <a:gd name="connsiteY0" fmla="*/ 1850403 h 1986186"/>
              <a:gd name="connsiteX1" fmla="*/ 224482 w 3298758"/>
              <a:gd name="connsiteY1" fmla="*/ 1855109 h 1986186"/>
              <a:gd name="connsiteX2" fmla="*/ 429434 w 3298758"/>
              <a:gd name="connsiteY2" fmla="*/ 451978 h 1986186"/>
              <a:gd name="connsiteX3" fmla="*/ 720979 w 3298758"/>
              <a:gd name="connsiteY3" fmla="*/ 16427 h 1986186"/>
              <a:gd name="connsiteX4" fmla="*/ 1188296 w 3298758"/>
              <a:gd name="connsiteY4" fmla="*/ 211260 h 1986186"/>
              <a:gd name="connsiteX5" fmla="*/ 1332303 w 3298758"/>
              <a:gd name="connsiteY5" fmla="*/ 1471090 h 1986186"/>
              <a:gd name="connsiteX6" fmla="*/ 1776797 w 3298758"/>
              <a:gd name="connsiteY6" fmla="*/ 1969704 h 1986186"/>
              <a:gd name="connsiteX7" fmla="*/ 3298758 w 3298758"/>
              <a:gd name="connsiteY7" fmla="*/ 1855109 h 1986186"/>
              <a:gd name="connsiteX0" fmla="*/ 0 w 3353349"/>
              <a:gd name="connsiteY0" fmla="*/ 1850403 h 1986186"/>
              <a:gd name="connsiteX1" fmla="*/ 279073 w 3353349"/>
              <a:gd name="connsiteY1" fmla="*/ 1855109 h 1986186"/>
              <a:gd name="connsiteX2" fmla="*/ 484025 w 3353349"/>
              <a:gd name="connsiteY2" fmla="*/ 451978 h 1986186"/>
              <a:gd name="connsiteX3" fmla="*/ 775570 w 3353349"/>
              <a:gd name="connsiteY3" fmla="*/ 16427 h 1986186"/>
              <a:gd name="connsiteX4" fmla="*/ 1242887 w 3353349"/>
              <a:gd name="connsiteY4" fmla="*/ 211260 h 1986186"/>
              <a:gd name="connsiteX5" fmla="*/ 1386894 w 3353349"/>
              <a:gd name="connsiteY5" fmla="*/ 1471090 h 1986186"/>
              <a:gd name="connsiteX6" fmla="*/ 1831388 w 3353349"/>
              <a:gd name="connsiteY6" fmla="*/ 1969704 h 1986186"/>
              <a:gd name="connsiteX7" fmla="*/ 3353349 w 3353349"/>
              <a:gd name="connsiteY7" fmla="*/ 1855109 h 1986186"/>
              <a:gd name="connsiteX0" fmla="*/ 0 w 3353349"/>
              <a:gd name="connsiteY0" fmla="*/ 1850403 h 1986186"/>
              <a:gd name="connsiteX1" fmla="*/ 279073 w 3353349"/>
              <a:gd name="connsiteY1" fmla="*/ 1855109 h 1986186"/>
              <a:gd name="connsiteX2" fmla="*/ 484025 w 3353349"/>
              <a:gd name="connsiteY2" fmla="*/ 451978 h 1986186"/>
              <a:gd name="connsiteX3" fmla="*/ 775570 w 3353349"/>
              <a:gd name="connsiteY3" fmla="*/ 16427 h 1986186"/>
              <a:gd name="connsiteX4" fmla="*/ 1242887 w 3353349"/>
              <a:gd name="connsiteY4" fmla="*/ 211260 h 1986186"/>
              <a:gd name="connsiteX5" fmla="*/ 1386894 w 3353349"/>
              <a:gd name="connsiteY5" fmla="*/ 1471090 h 1986186"/>
              <a:gd name="connsiteX6" fmla="*/ 1831388 w 3353349"/>
              <a:gd name="connsiteY6" fmla="*/ 1969704 h 1986186"/>
              <a:gd name="connsiteX7" fmla="*/ 3353349 w 3353349"/>
              <a:gd name="connsiteY7" fmla="*/ 1855109 h 1986186"/>
              <a:gd name="connsiteX0" fmla="*/ 0 w 3353349"/>
              <a:gd name="connsiteY0" fmla="*/ 1850403 h 1986186"/>
              <a:gd name="connsiteX1" fmla="*/ 279073 w 3353349"/>
              <a:gd name="connsiteY1" fmla="*/ 1855109 h 1986186"/>
              <a:gd name="connsiteX2" fmla="*/ 484025 w 3353349"/>
              <a:gd name="connsiteY2" fmla="*/ 451978 h 1986186"/>
              <a:gd name="connsiteX3" fmla="*/ 775570 w 3353349"/>
              <a:gd name="connsiteY3" fmla="*/ 16427 h 1986186"/>
              <a:gd name="connsiteX4" fmla="*/ 1242887 w 3353349"/>
              <a:gd name="connsiteY4" fmla="*/ 211260 h 1986186"/>
              <a:gd name="connsiteX5" fmla="*/ 1386894 w 3353349"/>
              <a:gd name="connsiteY5" fmla="*/ 1471090 h 1986186"/>
              <a:gd name="connsiteX6" fmla="*/ 1831388 w 3353349"/>
              <a:gd name="connsiteY6" fmla="*/ 1969704 h 1986186"/>
              <a:gd name="connsiteX7" fmla="*/ 3353349 w 3353349"/>
              <a:gd name="connsiteY7" fmla="*/ 1855109 h 1986186"/>
              <a:gd name="connsiteX0" fmla="*/ 0 w 3353349"/>
              <a:gd name="connsiteY0" fmla="*/ 1850403 h 1986186"/>
              <a:gd name="connsiteX1" fmla="*/ 155229 w 3353349"/>
              <a:gd name="connsiteY1" fmla="*/ 1800362 h 1986186"/>
              <a:gd name="connsiteX2" fmla="*/ 279073 w 3353349"/>
              <a:gd name="connsiteY2" fmla="*/ 1855109 h 1986186"/>
              <a:gd name="connsiteX3" fmla="*/ 484025 w 3353349"/>
              <a:gd name="connsiteY3" fmla="*/ 451978 h 1986186"/>
              <a:gd name="connsiteX4" fmla="*/ 775570 w 3353349"/>
              <a:gd name="connsiteY4" fmla="*/ 16427 h 1986186"/>
              <a:gd name="connsiteX5" fmla="*/ 1242887 w 3353349"/>
              <a:gd name="connsiteY5" fmla="*/ 211260 h 1986186"/>
              <a:gd name="connsiteX6" fmla="*/ 1386894 w 3353349"/>
              <a:gd name="connsiteY6" fmla="*/ 1471090 h 1986186"/>
              <a:gd name="connsiteX7" fmla="*/ 1831388 w 3353349"/>
              <a:gd name="connsiteY7" fmla="*/ 1969704 h 1986186"/>
              <a:gd name="connsiteX8" fmla="*/ 3353349 w 3353349"/>
              <a:gd name="connsiteY8" fmla="*/ 1855109 h 1986186"/>
              <a:gd name="connsiteX0" fmla="*/ 0 w 3353349"/>
              <a:gd name="connsiteY0" fmla="*/ 1850403 h 1986186"/>
              <a:gd name="connsiteX1" fmla="*/ 155229 w 3353349"/>
              <a:gd name="connsiteY1" fmla="*/ 1800362 h 1986186"/>
              <a:gd name="connsiteX2" fmla="*/ 326840 w 3353349"/>
              <a:gd name="connsiteY2" fmla="*/ 1711808 h 1986186"/>
              <a:gd name="connsiteX3" fmla="*/ 484025 w 3353349"/>
              <a:gd name="connsiteY3" fmla="*/ 451978 h 1986186"/>
              <a:gd name="connsiteX4" fmla="*/ 775570 w 3353349"/>
              <a:gd name="connsiteY4" fmla="*/ 16427 h 1986186"/>
              <a:gd name="connsiteX5" fmla="*/ 1242887 w 3353349"/>
              <a:gd name="connsiteY5" fmla="*/ 211260 h 1986186"/>
              <a:gd name="connsiteX6" fmla="*/ 1386894 w 3353349"/>
              <a:gd name="connsiteY6" fmla="*/ 1471090 h 1986186"/>
              <a:gd name="connsiteX7" fmla="*/ 1831388 w 3353349"/>
              <a:gd name="connsiteY7" fmla="*/ 1969704 h 1986186"/>
              <a:gd name="connsiteX8" fmla="*/ 3353349 w 3353349"/>
              <a:gd name="connsiteY8" fmla="*/ 1855109 h 1986186"/>
              <a:gd name="connsiteX0" fmla="*/ 0 w 3353349"/>
              <a:gd name="connsiteY0" fmla="*/ 1850403 h 1986186"/>
              <a:gd name="connsiteX1" fmla="*/ 155229 w 3353349"/>
              <a:gd name="connsiteY1" fmla="*/ 1800362 h 1986186"/>
              <a:gd name="connsiteX2" fmla="*/ 326840 w 3353349"/>
              <a:gd name="connsiteY2" fmla="*/ 1684512 h 1986186"/>
              <a:gd name="connsiteX3" fmla="*/ 484025 w 3353349"/>
              <a:gd name="connsiteY3" fmla="*/ 451978 h 1986186"/>
              <a:gd name="connsiteX4" fmla="*/ 775570 w 3353349"/>
              <a:gd name="connsiteY4" fmla="*/ 16427 h 1986186"/>
              <a:gd name="connsiteX5" fmla="*/ 1242887 w 3353349"/>
              <a:gd name="connsiteY5" fmla="*/ 211260 h 1986186"/>
              <a:gd name="connsiteX6" fmla="*/ 1386894 w 3353349"/>
              <a:gd name="connsiteY6" fmla="*/ 1471090 h 1986186"/>
              <a:gd name="connsiteX7" fmla="*/ 1831388 w 3353349"/>
              <a:gd name="connsiteY7" fmla="*/ 1969704 h 1986186"/>
              <a:gd name="connsiteX8" fmla="*/ 3353349 w 3353349"/>
              <a:gd name="connsiteY8" fmla="*/ 1855109 h 1986186"/>
              <a:gd name="connsiteX0" fmla="*/ 0 w 3353349"/>
              <a:gd name="connsiteY0" fmla="*/ 1850403 h 1969704"/>
              <a:gd name="connsiteX1" fmla="*/ 155229 w 3353349"/>
              <a:gd name="connsiteY1" fmla="*/ 1800362 h 1969704"/>
              <a:gd name="connsiteX2" fmla="*/ 326840 w 3353349"/>
              <a:gd name="connsiteY2" fmla="*/ 1684512 h 1969704"/>
              <a:gd name="connsiteX3" fmla="*/ 484025 w 3353349"/>
              <a:gd name="connsiteY3" fmla="*/ 451978 h 1969704"/>
              <a:gd name="connsiteX4" fmla="*/ 775570 w 3353349"/>
              <a:gd name="connsiteY4" fmla="*/ 16427 h 1969704"/>
              <a:gd name="connsiteX5" fmla="*/ 1242887 w 3353349"/>
              <a:gd name="connsiteY5" fmla="*/ 211260 h 1969704"/>
              <a:gd name="connsiteX6" fmla="*/ 1386894 w 3353349"/>
              <a:gd name="connsiteY6" fmla="*/ 1471090 h 1969704"/>
              <a:gd name="connsiteX7" fmla="*/ 1831388 w 3353349"/>
              <a:gd name="connsiteY7" fmla="*/ 1969704 h 1969704"/>
              <a:gd name="connsiteX8" fmla="*/ 3353349 w 3353349"/>
              <a:gd name="connsiteY8" fmla="*/ 1855109 h 1969704"/>
              <a:gd name="connsiteX0" fmla="*/ 0 w 3353349"/>
              <a:gd name="connsiteY0" fmla="*/ 1850403 h 1969704"/>
              <a:gd name="connsiteX1" fmla="*/ 155229 w 3353349"/>
              <a:gd name="connsiteY1" fmla="*/ 1800362 h 1969704"/>
              <a:gd name="connsiteX2" fmla="*/ 326840 w 3353349"/>
              <a:gd name="connsiteY2" fmla="*/ 1684512 h 1969704"/>
              <a:gd name="connsiteX3" fmla="*/ 484025 w 3353349"/>
              <a:gd name="connsiteY3" fmla="*/ 451978 h 1969704"/>
              <a:gd name="connsiteX4" fmla="*/ 775570 w 3353349"/>
              <a:gd name="connsiteY4" fmla="*/ 16427 h 1969704"/>
              <a:gd name="connsiteX5" fmla="*/ 1242887 w 3353349"/>
              <a:gd name="connsiteY5" fmla="*/ 211260 h 1969704"/>
              <a:gd name="connsiteX6" fmla="*/ 1444735 w 3353349"/>
              <a:gd name="connsiteY6" fmla="*/ 1659444 h 1969704"/>
              <a:gd name="connsiteX7" fmla="*/ 1831388 w 3353349"/>
              <a:gd name="connsiteY7" fmla="*/ 1969704 h 1969704"/>
              <a:gd name="connsiteX8" fmla="*/ 3353349 w 3353349"/>
              <a:gd name="connsiteY8" fmla="*/ 1855109 h 196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3349" h="1969704">
                <a:moveTo>
                  <a:pt x="0" y="1850403"/>
                </a:moveTo>
                <a:cubicBezTo>
                  <a:pt x="24734" y="1865946"/>
                  <a:pt x="108717" y="1799578"/>
                  <a:pt x="155229" y="1800362"/>
                </a:cubicBezTo>
                <a:cubicBezTo>
                  <a:pt x="201741" y="1801146"/>
                  <a:pt x="270904" y="1933126"/>
                  <a:pt x="326840" y="1684512"/>
                </a:cubicBezTo>
                <a:lnTo>
                  <a:pt x="484025" y="451978"/>
                </a:lnTo>
                <a:cubicBezTo>
                  <a:pt x="581559" y="194435"/>
                  <a:pt x="649093" y="56547"/>
                  <a:pt x="775570" y="16427"/>
                </a:cubicBezTo>
                <a:cubicBezTo>
                  <a:pt x="902047" y="-23693"/>
                  <a:pt x="1151235" y="-1614"/>
                  <a:pt x="1242887" y="211260"/>
                </a:cubicBezTo>
                <a:cubicBezTo>
                  <a:pt x="1290889" y="631203"/>
                  <a:pt x="1396733" y="1239501"/>
                  <a:pt x="1444735" y="1659444"/>
                </a:cubicBezTo>
                <a:cubicBezTo>
                  <a:pt x="1542818" y="1952518"/>
                  <a:pt x="1503645" y="1905701"/>
                  <a:pt x="1831388" y="1969704"/>
                </a:cubicBezTo>
                <a:lnTo>
                  <a:pt x="3353349" y="1855109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4" name="Lige forbindelse 23"/>
          <p:cNvCxnSpPr/>
          <p:nvPr/>
        </p:nvCxnSpPr>
        <p:spPr>
          <a:xfrm>
            <a:off x="4192630" y="1779150"/>
            <a:ext cx="0" cy="381000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ge forbindelse 24"/>
          <p:cNvCxnSpPr/>
          <p:nvPr/>
        </p:nvCxnSpPr>
        <p:spPr>
          <a:xfrm>
            <a:off x="4345327" y="1779150"/>
            <a:ext cx="0" cy="381000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Lige forbindelse 25"/>
          <p:cNvCxnSpPr/>
          <p:nvPr/>
        </p:nvCxnSpPr>
        <p:spPr>
          <a:xfrm>
            <a:off x="4854317" y="1779150"/>
            <a:ext cx="0" cy="381000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Lige forbindelse 26"/>
          <p:cNvCxnSpPr/>
          <p:nvPr/>
        </p:nvCxnSpPr>
        <p:spPr>
          <a:xfrm>
            <a:off x="5007014" y="1779150"/>
            <a:ext cx="0" cy="381000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pilforbindelse 13"/>
          <p:cNvCxnSpPr/>
          <p:nvPr/>
        </p:nvCxnSpPr>
        <p:spPr>
          <a:xfrm flipV="1">
            <a:off x="3185011" y="1702950"/>
            <a:ext cx="0" cy="133548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boks 17"/>
          <p:cNvSpPr txBox="1"/>
          <p:nvPr/>
        </p:nvSpPr>
        <p:spPr>
          <a:xfrm rot="16200000">
            <a:off x="2218153" y="2148605"/>
            <a:ext cx="12963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LV tryk (</a:t>
            </a:r>
            <a:r>
              <a:rPr lang="da-DK" sz="1200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mmHg</a:t>
            </a:r>
            <a:r>
              <a:rPr lang="da-DK" sz="12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)</a:t>
            </a:r>
            <a:endParaRPr lang="da-DK" sz="1200" b="1" dirty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8" name="Tekstboks 27"/>
          <p:cNvSpPr txBox="1"/>
          <p:nvPr/>
        </p:nvSpPr>
        <p:spPr>
          <a:xfrm rot="16200000">
            <a:off x="1881659" y="4028296"/>
            <a:ext cx="2024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Hastighed  </a:t>
            </a:r>
            <a:r>
              <a:rPr lang="da-DK" sz="1200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mitralring</a:t>
            </a:r>
            <a:r>
              <a:rPr lang="da-DK" sz="12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( m/s)</a:t>
            </a:r>
            <a:endParaRPr lang="da-DK" sz="1200" b="1" dirty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cxnSp>
        <p:nvCxnSpPr>
          <p:cNvPr id="29" name="Lige pilforbindelse 28"/>
          <p:cNvCxnSpPr/>
          <p:nvPr/>
        </p:nvCxnSpPr>
        <p:spPr>
          <a:xfrm flipV="1">
            <a:off x="3200400" y="3415469"/>
            <a:ext cx="0" cy="133548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kstboks 30"/>
          <p:cNvSpPr txBox="1"/>
          <p:nvPr/>
        </p:nvSpPr>
        <p:spPr>
          <a:xfrm rot="16200000">
            <a:off x="2645646" y="5302269"/>
            <a:ext cx="527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EKG</a:t>
            </a:r>
            <a:endParaRPr lang="da-DK" sz="1200" b="1" dirty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2062" name="Gruppe 2061"/>
          <p:cNvGrpSpPr/>
          <p:nvPr/>
        </p:nvGrpSpPr>
        <p:grpSpPr>
          <a:xfrm>
            <a:off x="3201777" y="2141953"/>
            <a:ext cx="990853" cy="584775"/>
            <a:chOff x="3201777" y="1886803"/>
            <a:chExt cx="990853" cy="584775"/>
          </a:xfrm>
        </p:grpSpPr>
        <p:sp>
          <p:nvSpPr>
            <p:cNvPr id="36" name="Tekstboks 35"/>
            <p:cNvSpPr txBox="1"/>
            <p:nvPr/>
          </p:nvSpPr>
          <p:spPr>
            <a:xfrm>
              <a:off x="3201777" y="1886803"/>
              <a:ext cx="9908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 err="1" smtClean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rPr>
                <a:t>Mitral</a:t>
              </a:r>
              <a:r>
                <a:rPr lang="da-DK" sz="1600" dirty="0" smtClean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rPr>
                <a:t> lukning</a:t>
              </a:r>
              <a:endParaRPr lang="da-DK" sz="1600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2055" name="Lige pilforbindelse 2054"/>
            <p:cNvCxnSpPr/>
            <p:nvPr/>
          </p:nvCxnSpPr>
          <p:spPr>
            <a:xfrm flipV="1">
              <a:off x="3886200" y="2057402"/>
              <a:ext cx="304800" cy="121788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3" name="Gruppe 2062"/>
          <p:cNvGrpSpPr/>
          <p:nvPr/>
        </p:nvGrpSpPr>
        <p:grpSpPr>
          <a:xfrm>
            <a:off x="4345327" y="1676400"/>
            <a:ext cx="1585893" cy="807169"/>
            <a:chOff x="2242472" y="2330484"/>
            <a:chExt cx="1585893" cy="807169"/>
          </a:xfrm>
        </p:grpSpPr>
        <p:sp>
          <p:nvSpPr>
            <p:cNvPr id="49" name="Tekstboks 48"/>
            <p:cNvSpPr txBox="1"/>
            <p:nvPr/>
          </p:nvSpPr>
          <p:spPr>
            <a:xfrm>
              <a:off x="3036917" y="2330484"/>
              <a:ext cx="79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 smtClean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rPr>
                <a:t>Aorta åbning</a:t>
              </a:r>
              <a:endParaRPr lang="da-DK" sz="1600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52" name="Lige pilforbindelse 51"/>
            <p:cNvCxnSpPr/>
            <p:nvPr/>
          </p:nvCxnSpPr>
          <p:spPr>
            <a:xfrm flipH="1">
              <a:off x="2242472" y="2796037"/>
              <a:ext cx="794446" cy="341616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6" name="Gruppe 2065"/>
          <p:cNvGrpSpPr/>
          <p:nvPr/>
        </p:nvGrpSpPr>
        <p:grpSpPr>
          <a:xfrm>
            <a:off x="4876800" y="2998350"/>
            <a:ext cx="1219200" cy="584775"/>
            <a:chOff x="4876800" y="2743200"/>
            <a:chExt cx="1219200" cy="584775"/>
          </a:xfrm>
        </p:grpSpPr>
        <p:sp>
          <p:nvSpPr>
            <p:cNvPr id="54" name="Tekstboks 53"/>
            <p:cNvSpPr txBox="1"/>
            <p:nvPr/>
          </p:nvSpPr>
          <p:spPr>
            <a:xfrm>
              <a:off x="5181600" y="2743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 smtClean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rPr>
                <a:t>Aorta lukning</a:t>
              </a:r>
              <a:endParaRPr lang="da-DK" sz="1600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55" name="Lige pilforbindelse 54"/>
            <p:cNvCxnSpPr/>
            <p:nvPr/>
          </p:nvCxnSpPr>
          <p:spPr>
            <a:xfrm flipH="1" flipV="1">
              <a:off x="4876800" y="2819400"/>
              <a:ext cx="262972" cy="274188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4" name="Gruppe 2073"/>
          <p:cNvGrpSpPr/>
          <p:nvPr/>
        </p:nvGrpSpPr>
        <p:grpSpPr>
          <a:xfrm>
            <a:off x="5029200" y="2261175"/>
            <a:ext cx="1143000" cy="584775"/>
            <a:chOff x="5029200" y="2463226"/>
            <a:chExt cx="1143000" cy="584775"/>
          </a:xfrm>
        </p:grpSpPr>
        <p:sp>
          <p:nvSpPr>
            <p:cNvPr id="60" name="Tekstboks 59"/>
            <p:cNvSpPr txBox="1"/>
            <p:nvPr/>
          </p:nvSpPr>
          <p:spPr>
            <a:xfrm>
              <a:off x="5181347" y="2463226"/>
              <a:ext cx="9908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 err="1" smtClean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rPr>
                <a:t>Mitral</a:t>
              </a:r>
              <a:r>
                <a:rPr lang="da-DK" sz="1600" dirty="0" smtClean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rPr>
                <a:t> Åbning</a:t>
              </a:r>
              <a:endParaRPr lang="da-DK" sz="1600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61" name="Lige pilforbindelse 60"/>
            <p:cNvCxnSpPr>
              <a:stCxn id="60" idx="1"/>
            </p:cNvCxnSpPr>
            <p:nvPr/>
          </p:nvCxnSpPr>
          <p:spPr>
            <a:xfrm flipH="1" flipV="1">
              <a:off x="5029200" y="2615626"/>
              <a:ext cx="152147" cy="139988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Rektangel 73"/>
          <p:cNvSpPr/>
          <p:nvPr/>
        </p:nvSpPr>
        <p:spPr>
          <a:xfrm>
            <a:off x="4190999" y="1775132"/>
            <a:ext cx="154327" cy="3661617"/>
          </a:xfrm>
          <a:prstGeom prst="rect">
            <a:avLst/>
          </a:prstGeom>
          <a:solidFill>
            <a:schemeClr val="accent1">
              <a:lumMod val="7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a-DK" sz="1200" dirty="0" err="1" smtClean="0"/>
              <a:t>Isovolumetrisk</a:t>
            </a:r>
            <a:r>
              <a:rPr lang="da-DK" sz="1200" dirty="0" smtClean="0"/>
              <a:t> kontraktion</a:t>
            </a:r>
            <a:endParaRPr lang="da-DK" sz="1200" dirty="0"/>
          </a:p>
        </p:txBody>
      </p:sp>
      <p:sp>
        <p:nvSpPr>
          <p:cNvPr id="75" name="Rektangel 74"/>
          <p:cNvSpPr/>
          <p:nvPr/>
        </p:nvSpPr>
        <p:spPr>
          <a:xfrm>
            <a:off x="4343400" y="1775132"/>
            <a:ext cx="510917" cy="3661617"/>
          </a:xfrm>
          <a:prstGeom prst="rect">
            <a:avLst/>
          </a:prstGeom>
          <a:solidFill>
            <a:schemeClr val="accent3">
              <a:lumMod val="7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a-DK" sz="1200" dirty="0" smtClean="0"/>
              <a:t>Uddrivelse</a:t>
            </a:r>
            <a:endParaRPr lang="da-DK" sz="1200" dirty="0"/>
          </a:p>
        </p:txBody>
      </p:sp>
      <p:sp>
        <p:nvSpPr>
          <p:cNvPr id="2068" name="Rektangel 2067"/>
          <p:cNvSpPr/>
          <p:nvPr/>
        </p:nvSpPr>
        <p:spPr>
          <a:xfrm>
            <a:off x="4191000" y="4598550"/>
            <a:ext cx="663317" cy="685799"/>
          </a:xfrm>
          <a:prstGeom prst="rect">
            <a:avLst/>
          </a:prstGeom>
          <a:solidFill>
            <a:schemeClr val="accent2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da-DK" sz="1100" dirty="0" smtClean="0"/>
              <a:t>Systole</a:t>
            </a:r>
            <a:endParaRPr lang="da-DK" sz="1100" dirty="0"/>
          </a:p>
        </p:txBody>
      </p:sp>
      <p:sp>
        <p:nvSpPr>
          <p:cNvPr id="33" name="Rektangel 32"/>
          <p:cNvSpPr/>
          <p:nvPr/>
        </p:nvSpPr>
        <p:spPr>
          <a:xfrm>
            <a:off x="4854318" y="1779150"/>
            <a:ext cx="154624" cy="3635067"/>
          </a:xfrm>
          <a:prstGeom prst="rect">
            <a:avLst/>
          </a:prstGeom>
          <a:solidFill>
            <a:srgbClr val="00B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a-DK" sz="1200" dirty="0" err="1" smtClean="0"/>
              <a:t>Isovolumetrisk</a:t>
            </a:r>
            <a:r>
              <a:rPr lang="da-DK" sz="1200" dirty="0" smtClean="0"/>
              <a:t> relaksation</a:t>
            </a:r>
            <a:endParaRPr lang="da-DK" sz="1200" dirty="0"/>
          </a:p>
        </p:txBody>
      </p:sp>
      <p:sp>
        <p:nvSpPr>
          <p:cNvPr id="80" name="Rektangel 79"/>
          <p:cNvSpPr/>
          <p:nvPr/>
        </p:nvSpPr>
        <p:spPr>
          <a:xfrm>
            <a:off x="4876800" y="4598549"/>
            <a:ext cx="1054420" cy="685799"/>
          </a:xfrm>
          <a:prstGeom prst="rect">
            <a:avLst/>
          </a:prstGeom>
          <a:solidFill>
            <a:schemeClr val="accent2">
              <a:lumMod val="7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da-DK" sz="1100" dirty="0" smtClean="0"/>
              <a:t>Diastole</a:t>
            </a:r>
            <a:endParaRPr lang="da-DK" sz="1100" dirty="0"/>
          </a:p>
        </p:txBody>
      </p:sp>
    </p:spTree>
    <p:extLst>
      <p:ext uri="{BB962C8B-B14F-4D97-AF65-F5344CB8AC3E}">
        <p14:creationId xmlns="" xmlns:p14="http://schemas.microsoft.com/office/powerpoint/2010/main" val="185382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2068" grpId="0" animBg="1"/>
      <p:bldP spid="33" grpId="0" animBg="1"/>
      <p:bldP spid="8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Supplerende metoder</a:t>
            </a:r>
            <a:br>
              <a:rPr lang="da-DK" dirty="0"/>
            </a:br>
            <a:r>
              <a:rPr lang="da-DK" sz="3100" dirty="0" err="1"/>
              <a:t>Mitral</a:t>
            </a:r>
            <a:r>
              <a:rPr lang="da-DK" sz="3100" dirty="0"/>
              <a:t> </a:t>
            </a:r>
            <a:r>
              <a:rPr lang="da-DK" sz="3100" dirty="0" err="1"/>
              <a:t>Annular</a:t>
            </a:r>
            <a:r>
              <a:rPr lang="da-DK" sz="3100" dirty="0"/>
              <a:t> Plane </a:t>
            </a:r>
            <a:r>
              <a:rPr lang="da-DK" sz="3100" dirty="0" err="1"/>
              <a:t>Systolic</a:t>
            </a:r>
            <a:r>
              <a:rPr lang="da-DK" sz="3100" dirty="0"/>
              <a:t> </a:t>
            </a:r>
            <a:r>
              <a:rPr lang="da-DK" sz="3100" dirty="0" err="1"/>
              <a:t>Excursion</a:t>
            </a:r>
            <a:r>
              <a:rPr lang="da-DK" sz="3100" dirty="0"/>
              <a:t> (MAPSE)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0" indent="0">
              <a:buNone/>
            </a:pPr>
            <a:r>
              <a:rPr lang="da-DK" b="1" u="sng" dirty="0" smtClean="0"/>
              <a:t>Begrænsninger/usikkerheder</a:t>
            </a:r>
            <a:endParaRPr lang="da-DK" dirty="0" smtClean="0"/>
          </a:p>
          <a:p>
            <a:r>
              <a:rPr lang="da-DK" dirty="0" smtClean="0"/>
              <a:t>Metoden </a:t>
            </a:r>
            <a:r>
              <a:rPr lang="da-DK" dirty="0"/>
              <a:t>ser alene på </a:t>
            </a:r>
            <a:r>
              <a:rPr lang="da-DK" dirty="0" smtClean="0"/>
              <a:t>længdeaksefunktionen</a:t>
            </a:r>
          </a:p>
          <a:p>
            <a:endParaRPr lang="da-DK" dirty="0" smtClean="0"/>
          </a:p>
          <a:p>
            <a:r>
              <a:rPr lang="da-DK" dirty="0" smtClean="0"/>
              <a:t>Særligt patienter med højt </a:t>
            </a:r>
            <a:r>
              <a:rPr lang="da-DK" dirty="0" err="1" smtClean="0"/>
              <a:t>afterload</a:t>
            </a:r>
            <a:r>
              <a:rPr lang="da-DK" dirty="0" smtClean="0"/>
              <a:t> (</a:t>
            </a:r>
            <a:r>
              <a:rPr lang="da-DK" dirty="0" err="1" smtClean="0"/>
              <a:t>hypertension</a:t>
            </a:r>
            <a:r>
              <a:rPr lang="da-DK" dirty="0" smtClean="0"/>
              <a:t> eller aortastenose) kan have isoleret nedsat længdeaksefunktion med normal radial funktion og god EF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Venstre ventrikels funktion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948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Supplerende metoder</a:t>
            </a:r>
            <a:br>
              <a:rPr lang="da-DK" dirty="0"/>
            </a:br>
            <a:r>
              <a:rPr lang="da-DK" sz="2200" dirty="0" err="1" smtClean="0"/>
              <a:t>Mitral</a:t>
            </a:r>
            <a:r>
              <a:rPr lang="da-DK" sz="2200" dirty="0" smtClean="0"/>
              <a:t> </a:t>
            </a:r>
            <a:r>
              <a:rPr lang="da-DK" sz="2200" dirty="0" err="1" smtClean="0"/>
              <a:t>septal</a:t>
            </a:r>
            <a:r>
              <a:rPr lang="da-DK" sz="2200" dirty="0"/>
              <a:t> afstanden (eng. </a:t>
            </a:r>
            <a:r>
              <a:rPr lang="da-DK" sz="2200" dirty="0" err="1"/>
              <a:t>mitral</a:t>
            </a:r>
            <a:r>
              <a:rPr lang="da-DK" sz="2200" dirty="0"/>
              <a:t> </a:t>
            </a:r>
            <a:r>
              <a:rPr lang="da-DK" sz="2200" dirty="0" err="1"/>
              <a:t>valve</a:t>
            </a:r>
            <a:r>
              <a:rPr lang="da-DK" sz="2200" dirty="0"/>
              <a:t> E-point </a:t>
            </a:r>
            <a:r>
              <a:rPr lang="da-DK" sz="2200" dirty="0" err="1"/>
              <a:t>septal</a:t>
            </a:r>
            <a:r>
              <a:rPr lang="da-DK" sz="2200" dirty="0"/>
              <a:t> </a:t>
            </a:r>
            <a:r>
              <a:rPr lang="da-DK" sz="2200" dirty="0" smtClean="0"/>
              <a:t>separation)</a:t>
            </a:r>
            <a:endParaRPr lang="da-DK" sz="22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b="1" u="sng" dirty="0" smtClean="0"/>
              <a:t>Princip</a:t>
            </a:r>
          </a:p>
          <a:p>
            <a:pPr lvl="1"/>
            <a:r>
              <a:rPr lang="da-DK" dirty="0" err="1" smtClean="0"/>
              <a:t>mitralklappens</a:t>
            </a:r>
            <a:r>
              <a:rPr lang="da-DK" dirty="0" smtClean="0"/>
              <a:t> </a:t>
            </a:r>
            <a:r>
              <a:rPr lang="da-DK" dirty="0"/>
              <a:t>bevægelighed i diastolen er en funktion af det </a:t>
            </a:r>
            <a:r>
              <a:rPr lang="da-DK" dirty="0" err="1"/>
              <a:t>transmitrale</a:t>
            </a:r>
            <a:r>
              <a:rPr lang="da-DK" dirty="0"/>
              <a:t> flow - jo højere flow des </a:t>
            </a:r>
            <a:r>
              <a:rPr lang="da-DK" dirty="0" smtClean="0"/>
              <a:t>større bevægeudslag. </a:t>
            </a:r>
          </a:p>
          <a:p>
            <a:pPr lvl="1"/>
            <a:r>
              <a:rPr lang="da-DK" dirty="0" err="1" smtClean="0"/>
              <a:t>Mitral</a:t>
            </a:r>
            <a:r>
              <a:rPr lang="da-DK" dirty="0" smtClean="0"/>
              <a:t> </a:t>
            </a:r>
            <a:r>
              <a:rPr lang="da-DK" dirty="0" err="1" smtClean="0"/>
              <a:t>septal</a:t>
            </a:r>
            <a:r>
              <a:rPr lang="da-DK" dirty="0" smtClean="0"/>
              <a:t> afstanden øges </a:t>
            </a:r>
            <a:r>
              <a:rPr lang="da-DK" dirty="0"/>
              <a:t>ved systolisk svigt og dilatation af venstre </a:t>
            </a:r>
            <a:r>
              <a:rPr lang="da-DK" dirty="0" smtClean="0"/>
              <a:t>ventrikel</a:t>
            </a:r>
          </a:p>
          <a:p>
            <a:r>
              <a:rPr lang="da-DK" dirty="0" smtClean="0"/>
              <a:t>kan </a:t>
            </a:r>
            <a:r>
              <a:rPr lang="da-DK" dirty="0"/>
              <a:t>ikke anvendes ved </a:t>
            </a:r>
            <a:r>
              <a:rPr lang="da-DK" dirty="0" err="1"/>
              <a:t>mitral</a:t>
            </a:r>
            <a:r>
              <a:rPr lang="da-DK" dirty="0"/>
              <a:t> sklerose/stenose og </a:t>
            </a:r>
            <a:r>
              <a:rPr lang="da-DK" dirty="0" smtClean="0"/>
              <a:t>aortainsufficiens (</a:t>
            </a:r>
            <a:r>
              <a:rPr lang="da-DK" dirty="0" err="1" smtClean="0"/>
              <a:t>insufficiensjettet</a:t>
            </a:r>
            <a:r>
              <a:rPr lang="da-DK" dirty="0" smtClean="0"/>
              <a:t> hindrer </a:t>
            </a:r>
            <a:r>
              <a:rPr lang="da-DK" dirty="0" err="1" smtClean="0"/>
              <a:t>mitralklappens</a:t>
            </a:r>
            <a:r>
              <a:rPr lang="da-DK" dirty="0" smtClean="0"/>
              <a:t> åbning) </a:t>
            </a:r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b="1" u="sng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Venstre ventrikels funktion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075" name="Picture 3" descr="D:\5 Mmode EPS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032" r="38735"/>
          <a:stretch/>
        </p:blipFill>
        <p:spPr bwMode="auto">
          <a:xfrm>
            <a:off x="4876800" y="1809750"/>
            <a:ext cx="1528549" cy="4133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boks 6"/>
          <p:cNvSpPr txBox="1"/>
          <p:nvPr/>
        </p:nvSpPr>
        <p:spPr>
          <a:xfrm>
            <a:off x="6705600" y="1741706"/>
            <a:ext cx="2057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>
                <a:solidFill>
                  <a:schemeClr val="bg1"/>
                </a:solidFill>
              </a:rPr>
              <a:t>Mitral-septal</a:t>
            </a:r>
            <a:r>
              <a:rPr lang="da-DK" sz="1600" dirty="0">
                <a:solidFill>
                  <a:schemeClr val="bg1"/>
                </a:solidFill>
              </a:rPr>
              <a:t> afstanden (MSS) udmåles ved E-punktet som den mindste afstand mellem forreste fligs spids og </a:t>
            </a:r>
            <a:r>
              <a:rPr lang="da-DK" sz="1600" dirty="0" err="1">
                <a:solidFill>
                  <a:schemeClr val="bg1"/>
                </a:solidFill>
              </a:rPr>
              <a:t>septum</a:t>
            </a:r>
            <a:r>
              <a:rPr lang="da-DK" sz="1600" dirty="0">
                <a:solidFill>
                  <a:schemeClr val="bg1"/>
                </a:solidFill>
              </a:rPr>
              <a:t> i et </a:t>
            </a:r>
            <a:r>
              <a:rPr lang="da-DK" sz="1600" dirty="0" err="1">
                <a:solidFill>
                  <a:schemeClr val="bg1"/>
                </a:solidFill>
              </a:rPr>
              <a:t>parasternalt</a:t>
            </a:r>
            <a:r>
              <a:rPr lang="da-DK" sz="1600" dirty="0">
                <a:solidFill>
                  <a:schemeClr val="bg1"/>
                </a:solidFill>
              </a:rPr>
              <a:t> M-mode </a:t>
            </a:r>
            <a:r>
              <a:rPr lang="da-DK" sz="1600" dirty="0" smtClean="0">
                <a:solidFill>
                  <a:schemeClr val="bg1"/>
                </a:solidFill>
              </a:rPr>
              <a:t>scan</a:t>
            </a:r>
          </a:p>
          <a:p>
            <a:endParaRPr lang="da-DK" sz="1600" dirty="0">
              <a:solidFill>
                <a:schemeClr val="bg1"/>
              </a:solidFill>
            </a:endParaRPr>
          </a:p>
          <a:p>
            <a:r>
              <a:rPr lang="da-DK" sz="1600" dirty="0">
                <a:solidFill>
                  <a:schemeClr val="bg1"/>
                </a:solidFill>
              </a:rPr>
              <a:t>Ved fravær af </a:t>
            </a:r>
            <a:r>
              <a:rPr lang="da-DK" sz="1600" dirty="0" smtClean="0">
                <a:solidFill>
                  <a:schemeClr val="bg1"/>
                </a:solidFill>
              </a:rPr>
              <a:t>regionale </a:t>
            </a:r>
            <a:r>
              <a:rPr lang="da-DK" sz="1600" dirty="0" err="1" smtClean="0">
                <a:solidFill>
                  <a:schemeClr val="bg1"/>
                </a:solidFill>
              </a:rPr>
              <a:t>hypokinesi</a:t>
            </a:r>
            <a:r>
              <a:rPr lang="da-DK" sz="1600" dirty="0" smtClean="0">
                <a:solidFill>
                  <a:schemeClr val="bg1"/>
                </a:solidFill>
              </a:rPr>
              <a:t> </a:t>
            </a:r>
            <a:r>
              <a:rPr lang="da-DK" sz="1600" dirty="0">
                <a:solidFill>
                  <a:schemeClr val="bg1"/>
                </a:solidFill>
              </a:rPr>
              <a:t>er en normal </a:t>
            </a:r>
            <a:r>
              <a:rPr lang="da-DK" sz="1600" dirty="0" smtClean="0">
                <a:solidFill>
                  <a:schemeClr val="bg1"/>
                </a:solidFill>
              </a:rPr>
              <a:t>MSS </a:t>
            </a:r>
            <a:r>
              <a:rPr lang="da-DK" sz="1600" dirty="0">
                <a:solidFill>
                  <a:schemeClr val="bg1"/>
                </a:solidFill>
              </a:rPr>
              <a:t>(&lt;0.7 cm) en </a:t>
            </a:r>
            <a:r>
              <a:rPr lang="da-DK" sz="1600" dirty="0" smtClean="0">
                <a:solidFill>
                  <a:schemeClr val="bg1"/>
                </a:solidFill>
              </a:rPr>
              <a:t>god indikator </a:t>
            </a:r>
            <a:r>
              <a:rPr lang="da-DK" sz="1600" dirty="0">
                <a:solidFill>
                  <a:schemeClr val="bg1"/>
                </a:solidFill>
              </a:rPr>
              <a:t>på at der er bevaret systolisk funktion</a:t>
            </a:r>
            <a:r>
              <a:rPr lang="da-DK" sz="1600" dirty="0"/>
              <a:t>.</a:t>
            </a:r>
            <a:endParaRPr lang="da-DK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894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Eksempler</a:t>
            </a:r>
            <a:endParaRPr lang="da-DK" sz="2200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Venstre ventrikels funktion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3" name="Tekstboks 12"/>
          <p:cNvSpPr txBox="1"/>
          <p:nvPr/>
        </p:nvSpPr>
        <p:spPr>
          <a:xfrm>
            <a:off x="304800" y="12192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Patient med svigt af venstre (og højre) ventrikel</a:t>
            </a:r>
          </a:p>
          <a:p>
            <a:r>
              <a:rPr lang="da-DK" sz="1600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(Bemærk kontrast fænomen)</a:t>
            </a:r>
            <a:endParaRPr lang="da-DK" sz="160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0" name="Gruppe 19"/>
          <p:cNvGrpSpPr/>
          <p:nvPr/>
        </p:nvGrpSpPr>
        <p:grpSpPr>
          <a:xfrm>
            <a:off x="3782305" y="1981200"/>
            <a:ext cx="1475495" cy="1023337"/>
            <a:chOff x="3429000" y="1981200"/>
            <a:chExt cx="1475495" cy="1023337"/>
          </a:xfrm>
        </p:grpSpPr>
        <p:pic>
          <p:nvPicPr>
            <p:cNvPr id="8" name="Billed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525" y="2057400"/>
              <a:ext cx="1387970" cy="947137"/>
            </a:xfrm>
            <a:prstGeom prst="rect">
              <a:avLst/>
            </a:prstGeom>
          </p:spPr>
        </p:pic>
        <p:sp>
          <p:nvSpPr>
            <p:cNvPr id="14" name="Tekstboks 13"/>
            <p:cNvSpPr txBox="1"/>
            <p:nvPr/>
          </p:nvSpPr>
          <p:spPr>
            <a:xfrm>
              <a:off x="3429000" y="1981200"/>
              <a:ext cx="14261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2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4CH diastole</a:t>
              </a:r>
              <a:endParaRPr lang="da-DK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5" name="Tekstboks 14"/>
          <p:cNvSpPr txBox="1"/>
          <p:nvPr/>
        </p:nvSpPr>
        <p:spPr>
          <a:xfrm>
            <a:off x="6132110" y="2057400"/>
            <a:ext cx="27070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EDV = 137 ml</a:t>
            </a:r>
          </a:p>
          <a:p>
            <a:endParaRPr lang="da-DK" sz="1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da-DK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ESV=107 ml</a:t>
            </a:r>
          </a:p>
          <a:p>
            <a:endParaRPr lang="da-DK" sz="1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da-DK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SV=30 ml</a:t>
            </a:r>
          </a:p>
          <a:p>
            <a:endParaRPr lang="da-DK" sz="1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da-DK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LVEF=30/137=</a:t>
            </a:r>
            <a:r>
              <a:rPr lang="da-DK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22 %</a:t>
            </a:r>
          </a:p>
          <a:p>
            <a:endParaRPr lang="da-DK" sz="1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da-DK" sz="16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Cardiac</a:t>
            </a:r>
            <a:r>
              <a:rPr lang="da-DK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Output</a:t>
            </a:r>
          </a:p>
          <a:p>
            <a:endParaRPr lang="da-DK" sz="1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da-DK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SV*HR=30*140 /min =</a:t>
            </a:r>
          </a:p>
          <a:p>
            <a:endParaRPr lang="da-DK" sz="1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da-DK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4.2 l/min</a:t>
            </a:r>
          </a:p>
          <a:p>
            <a:endParaRPr lang="da-DK" sz="1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1" name="Gruppe 20"/>
          <p:cNvGrpSpPr/>
          <p:nvPr/>
        </p:nvGrpSpPr>
        <p:grpSpPr>
          <a:xfrm>
            <a:off x="3810000" y="3014246"/>
            <a:ext cx="1443983" cy="1024354"/>
            <a:chOff x="3449188" y="3090446"/>
            <a:chExt cx="1443983" cy="1024354"/>
          </a:xfrm>
        </p:grpSpPr>
        <p:pic>
          <p:nvPicPr>
            <p:cNvPr id="9" name="Billed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3167662"/>
              <a:ext cx="1387971" cy="947138"/>
            </a:xfrm>
            <a:prstGeom prst="rect">
              <a:avLst/>
            </a:prstGeom>
          </p:spPr>
        </p:pic>
        <p:sp>
          <p:nvSpPr>
            <p:cNvPr id="16" name="Tekstboks 15"/>
            <p:cNvSpPr txBox="1"/>
            <p:nvPr/>
          </p:nvSpPr>
          <p:spPr>
            <a:xfrm>
              <a:off x="3449188" y="3090446"/>
              <a:ext cx="14261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2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4CH systole</a:t>
              </a:r>
              <a:endParaRPr lang="da-DK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3" name="Gruppe 22"/>
          <p:cNvGrpSpPr/>
          <p:nvPr/>
        </p:nvGrpSpPr>
        <p:grpSpPr>
          <a:xfrm>
            <a:off x="3831634" y="5257800"/>
            <a:ext cx="1442538" cy="962799"/>
            <a:chOff x="3450634" y="5361801"/>
            <a:chExt cx="1442538" cy="962799"/>
          </a:xfrm>
        </p:grpSpPr>
        <p:pic>
          <p:nvPicPr>
            <p:cNvPr id="12" name="Billed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5377462"/>
              <a:ext cx="1387972" cy="947138"/>
            </a:xfrm>
            <a:prstGeom prst="rect">
              <a:avLst/>
            </a:prstGeom>
          </p:spPr>
        </p:pic>
        <p:sp>
          <p:nvSpPr>
            <p:cNvPr id="17" name="Tekstboks 16"/>
            <p:cNvSpPr txBox="1"/>
            <p:nvPr/>
          </p:nvSpPr>
          <p:spPr>
            <a:xfrm>
              <a:off x="3450634" y="5361801"/>
              <a:ext cx="14261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r>
                <a:rPr lang="da-DK" sz="12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 systole</a:t>
              </a:r>
              <a:endParaRPr lang="da-DK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2" name="Gruppe 21"/>
          <p:cNvGrpSpPr/>
          <p:nvPr/>
        </p:nvGrpSpPr>
        <p:grpSpPr>
          <a:xfrm>
            <a:off x="3810000" y="4191000"/>
            <a:ext cx="1461586" cy="990600"/>
            <a:chOff x="3450634" y="4191000"/>
            <a:chExt cx="1461586" cy="990600"/>
          </a:xfrm>
        </p:grpSpPr>
        <p:pic>
          <p:nvPicPr>
            <p:cNvPr id="10" name="Billed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4249" y="4234463"/>
              <a:ext cx="1387971" cy="947137"/>
            </a:xfrm>
            <a:prstGeom prst="rect">
              <a:avLst/>
            </a:prstGeom>
          </p:spPr>
        </p:pic>
        <p:sp>
          <p:nvSpPr>
            <p:cNvPr id="18" name="Tekstboks 17"/>
            <p:cNvSpPr txBox="1"/>
            <p:nvPr/>
          </p:nvSpPr>
          <p:spPr>
            <a:xfrm>
              <a:off x="3450634" y="4191000"/>
              <a:ext cx="14261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r>
                <a:rPr lang="da-DK" sz="12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 diastole</a:t>
              </a:r>
              <a:endParaRPr lang="da-DK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9" name="Tekstboks 18"/>
          <p:cNvSpPr txBox="1"/>
          <p:nvPr/>
        </p:nvSpPr>
        <p:spPr>
          <a:xfrm>
            <a:off x="3068188" y="1371600"/>
            <a:ext cx="2951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Planimetri</a:t>
            </a:r>
            <a:r>
              <a:rPr lang="da-DK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da-DK" sz="1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Tekstboks 28"/>
          <p:cNvSpPr txBox="1"/>
          <p:nvPr/>
        </p:nvSpPr>
        <p:spPr>
          <a:xfrm>
            <a:off x="5562600" y="1371600"/>
            <a:ext cx="2951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Volumina</a:t>
            </a:r>
            <a:r>
              <a:rPr lang="da-DK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da-DK" sz="1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bivent failure 4ch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57200" y="2057400"/>
            <a:ext cx="3028950" cy="2057400"/>
          </a:xfrm>
          <a:prstGeom prst="rect">
            <a:avLst/>
          </a:prstGeom>
        </p:spPr>
      </p:pic>
      <p:pic>
        <p:nvPicPr>
          <p:cNvPr id="11" name="bivent failure 2ch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link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57200" y="4250085"/>
            <a:ext cx="3054147" cy="20745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714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9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45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Eksempler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Venstre ventrikels funktion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Tekstboks 8"/>
          <p:cNvSpPr txBox="1"/>
          <p:nvPr/>
        </p:nvSpPr>
        <p:spPr>
          <a:xfrm>
            <a:off x="2514600" y="5034439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MAPSE </a:t>
            </a:r>
            <a:r>
              <a:rPr lang="da-DK" sz="16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medialt</a:t>
            </a:r>
            <a:endParaRPr lang="da-DK" sz="1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da-DK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 mm </a:t>
            </a:r>
            <a:endParaRPr lang="da-DK" sz="1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381000" y="5034438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MAPSE lateralt</a:t>
            </a:r>
          </a:p>
          <a:p>
            <a:r>
              <a:rPr lang="da-DK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 mm </a:t>
            </a:r>
            <a:endParaRPr lang="da-DK" sz="1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kstboks 10"/>
          <p:cNvSpPr txBox="1"/>
          <p:nvPr/>
        </p:nvSpPr>
        <p:spPr>
          <a:xfrm>
            <a:off x="4800600" y="50292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MAPSE </a:t>
            </a:r>
            <a:r>
              <a:rPr lang="da-DK" sz="16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inferior</a:t>
            </a:r>
            <a:endParaRPr lang="da-DK" sz="1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da-DK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 mm </a:t>
            </a:r>
            <a:endParaRPr lang="da-DK" sz="1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kstboks 11"/>
          <p:cNvSpPr txBox="1"/>
          <p:nvPr/>
        </p:nvSpPr>
        <p:spPr>
          <a:xfrm>
            <a:off x="6858000" y="5029200"/>
            <a:ext cx="1950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MAPSE </a:t>
            </a:r>
            <a:r>
              <a:rPr lang="da-DK" sz="16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anterior</a:t>
            </a:r>
            <a:endParaRPr lang="da-DK" sz="1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da-DK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 mm </a:t>
            </a:r>
            <a:endParaRPr lang="da-DK" sz="1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1242530" y="5692914"/>
            <a:ext cx="49584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LVEF (%) = 5.5 x </a:t>
            </a:r>
            <a:r>
              <a:rPr lang="da-DK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MAPSE </a:t>
            </a:r>
            <a:r>
              <a:rPr lang="da-DK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(mm) </a:t>
            </a:r>
            <a:r>
              <a:rPr lang="da-DK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5 =</a:t>
            </a:r>
          </a:p>
          <a:p>
            <a:r>
              <a:rPr lang="da-DK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5.5*5-5 =  </a:t>
            </a:r>
            <a:r>
              <a:rPr lang="da-DK" sz="20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23 %</a:t>
            </a:r>
            <a:endParaRPr lang="da-DK" sz="20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uppe 5"/>
          <p:cNvGrpSpPr/>
          <p:nvPr/>
        </p:nvGrpSpPr>
        <p:grpSpPr>
          <a:xfrm>
            <a:off x="381000" y="2133600"/>
            <a:ext cx="1981200" cy="2796382"/>
            <a:chOff x="1143001" y="1429116"/>
            <a:chExt cx="1173120" cy="2059252"/>
          </a:xfrm>
        </p:grpSpPr>
        <p:pic>
          <p:nvPicPr>
            <p:cNvPr id="2050" name="Picture 2" descr="D:\bivent mapse 4ch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469" t="31616" r="68947"/>
            <a:stretch/>
          </p:blipFill>
          <p:spPr bwMode="auto">
            <a:xfrm>
              <a:off x="1143001" y="1429116"/>
              <a:ext cx="1173120" cy="205925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D:\bivent mapse 4ch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3765" r="40552" b="69706"/>
            <a:stretch/>
          </p:blipFill>
          <p:spPr bwMode="auto">
            <a:xfrm>
              <a:off x="1447800" y="1524000"/>
              <a:ext cx="777922" cy="626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uppe 6"/>
          <p:cNvGrpSpPr/>
          <p:nvPr/>
        </p:nvGrpSpPr>
        <p:grpSpPr>
          <a:xfrm>
            <a:off x="2624381" y="2133605"/>
            <a:ext cx="1947619" cy="2796375"/>
            <a:chOff x="4350225" y="1429116"/>
            <a:chExt cx="1153236" cy="2059247"/>
          </a:xfrm>
        </p:grpSpPr>
        <p:pic>
          <p:nvPicPr>
            <p:cNvPr id="2053" name="Picture 5" descr="D:\bivent mapse 4ch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026" t="31616" r="68840"/>
            <a:stretch/>
          </p:blipFill>
          <p:spPr bwMode="auto">
            <a:xfrm>
              <a:off x="4350225" y="1429116"/>
              <a:ext cx="1153236" cy="205924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5" descr="D:\bivent mapse 4ch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4018" r="39398" b="72033"/>
            <a:stretch/>
          </p:blipFill>
          <p:spPr bwMode="auto">
            <a:xfrm>
              <a:off x="4609533" y="1522231"/>
              <a:ext cx="805218" cy="5780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uppe 7"/>
          <p:cNvGrpSpPr/>
          <p:nvPr/>
        </p:nvGrpSpPr>
        <p:grpSpPr>
          <a:xfrm>
            <a:off x="4784049" y="2152284"/>
            <a:ext cx="1921551" cy="2796375"/>
            <a:chOff x="3832526" y="1429121"/>
            <a:chExt cx="1137800" cy="2059247"/>
          </a:xfrm>
        </p:grpSpPr>
        <p:pic>
          <p:nvPicPr>
            <p:cNvPr id="2052" name="Picture 4" descr="D:\bivent mapse 2chinf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093" t="29493" r="69323"/>
            <a:stretch/>
          </p:blipFill>
          <p:spPr bwMode="auto">
            <a:xfrm>
              <a:off x="3832526" y="1429121"/>
              <a:ext cx="1137800" cy="205924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D:\bivent mapse 2chinf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2188" r="38975" b="70000"/>
            <a:stretch/>
          </p:blipFill>
          <p:spPr bwMode="auto">
            <a:xfrm>
              <a:off x="4053386" y="1524000"/>
              <a:ext cx="873457" cy="6200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uppe 12"/>
          <p:cNvGrpSpPr/>
          <p:nvPr/>
        </p:nvGrpSpPr>
        <p:grpSpPr>
          <a:xfrm>
            <a:off x="6934200" y="2152284"/>
            <a:ext cx="1797803" cy="2778043"/>
            <a:chOff x="4350225" y="3614091"/>
            <a:chExt cx="1153236" cy="2177109"/>
          </a:xfrm>
        </p:grpSpPr>
        <p:pic>
          <p:nvPicPr>
            <p:cNvPr id="2051" name="Picture 3" descr="D:\bivent mapse 2chant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853" t="27702" r="68014"/>
            <a:stretch/>
          </p:blipFill>
          <p:spPr bwMode="auto">
            <a:xfrm>
              <a:off x="4350225" y="3614091"/>
              <a:ext cx="1153236" cy="217710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 descr="D:\bivent mapse 2chant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1601" r="39562" b="68224"/>
            <a:stretch/>
          </p:blipFill>
          <p:spPr bwMode="auto">
            <a:xfrm>
              <a:off x="4541294" y="3764801"/>
              <a:ext cx="873457" cy="65678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kstboks 21"/>
          <p:cNvSpPr txBox="1"/>
          <p:nvPr/>
        </p:nvSpPr>
        <p:spPr>
          <a:xfrm>
            <a:off x="380999" y="1447800"/>
            <a:ext cx="835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Samme patient MAPSE (</a:t>
            </a:r>
            <a:r>
              <a:rPr lang="da-DK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mitralplan</a:t>
            </a:r>
            <a:r>
              <a:rPr lang="da-DK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a-DK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apikal</a:t>
            </a:r>
            <a:r>
              <a:rPr lang="da-DK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a-DK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displacering</a:t>
            </a:r>
            <a:r>
              <a:rPr lang="da-DK" b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da-DK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556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Eksempler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Venstre ventrikels funktion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Tekstboks 8"/>
          <p:cNvSpPr txBox="1"/>
          <p:nvPr/>
        </p:nvSpPr>
        <p:spPr>
          <a:xfrm>
            <a:off x="228600" y="1524000"/>
            <a:ext cx="845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Patient med STEMI. Billeder optaget kort efter Primær PCI</a:t>
            </a:r>
            <a:endParaRPr lang="da-DK" sz="160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case5 4ch day1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04800" y="1981200"/>
            <a:ext cx="2933701" cy="1992703"/>
          </a:xfrm>
          <a:prstGeom prst="rect">
            <a:avLst/>
          </a:prstGeom>
        </p:spPr>
      </p:pic>
      <p:pic>
        <p:nvPicPr>
          <p:cNvPr id="10" name="case5 2ch day1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link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3429000" y="1981200"/>
            <a:ext cx="2933702" cy="1992703"/>
          </a:xfrm>
          <a:prstGeom prst="rect">
            <a:avLst/>
          </a:prstGeom>
        </p:spPr>
      </p:pic>
      <p:pic>
        <p:nvPicPr>
          <p:cNvPr id="11" name="case5 aplax day1.avi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="" xmlns:p14="http://schemas.microsoft.com/office/powerpoint/2010/main" r:link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304800" y="4179497"/>
            <a:ext cx="2933702" cy="19927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108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7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23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ase5 2ch 1md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276600" y="4193875"/>
            <a:ext cx="2800350" cy="19021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Eksempler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Venstre ventrikels funktion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kstboks 4"/>
          <p:cNvSpPr txBox="1"/>
          <p:nvPr/>
        </p:nvSpPr>
        <p:spPr>
          <a:xfrm>
            <a:off x="304800" y="1447800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da-DK" dirty="0"/>
              <a:t>Samme patient, en måned senere - Noget abnormt? </a:t>
            </a:r>
          </a:p>
        </p:txBody>
      </p:sp>
      <p:sp>
        <p:nvSpPr>
          <p:cNvPr id="10" name="Tekstboks 9"/>
          <p:cNvSpPr txBox="1"/>
          <p:nvPr/>
        </p:nvSpPr>
        <p:spPr>
          <a:xfrm>
            <a:off x="6172200" y="1947446"/>
            <a:ext cx="2667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u="sng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Wall motion Scoring</a:t>
            </a:r>
          </a:p>
          <a:p>
            <a:r>
              <a:rPr lang="da-DK" sz="1400" i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∑4CH ≈ 1+1+5+5+1+1 = 14</a:t>
            </a:r>
            <a:endParaRPr lang="da-DK" sz="1400" i="1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r>
              <a:rPr lang="da-DK" sz="1400" i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∑2CH ≈ 1+1+4+5+1+1 = 13</a:t>
            </a:r>
            <a:endParaRPr lang="da-DK" sz="1400" i="1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r>
              <a:rPr lang="da-DK" sz="1400" i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∑APLAX ≈ 1+2+1+1 = 5</a:t>
            </a:r>
          </a:p>
          <a:p>
            <a:endParaRPr lang="da-DK" sz="1400" dirty="0" smtClean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r>
              <a:rPr lang="da-DK" sz="1400" i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WMSI</a:t>
            </a:r>
            <a:r>
              <a:rPr lang="da-DK" sz="140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= (14+13+5)/16 = 2</a:t>
            </a:r>
            <a:endParaRPr lang="da-DK" sz="1400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7010400" y="660737"/>
            <a:ext cx="1828800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a-DK" sz="1200" dirty="0">
                <a:solidFill>
                  <a:schemeClr val="bg1"/>
                </a:solidFill>
              </a:rPr>
              <a:t>1 </a:t>
            </a:r>
            <a:r>
              <a:rPr lang="da-DK" sz="1200" dirty="0" err="1">
                <a:solidFill>
                  <a:schemeClr val="bg1"/>
                </a:solidFill>
              </a:rPr>
              <a:t>normokinesi</a:t>
            </a:r>
            <a:endParaRPr lang="da-DK" sz="12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da-DK" sz="1200" dirty="0">
                <a:solidFill>
                  <a:schemeClr val="bg1"/>
                </a:solidFill>
              </a:rPr>
              <a:t>2 </a:t>
            </a:r>
            <a:r>
              <a:rPr lang="da-DK" sz="1200" dirty="0" err="1">
                <a:solidFill>
                  <a:schemeClr val="bg1"/>
                </a:solidFill>
              </a:rPr>
              <a:t>hypokinesi</a:t>
            </a:r>
            <a:endParaRPr lang="da-DK" sz="12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da-DK" sz="1200" dirty="0">
                <a:solidFill>
                  <a:schemeClr val="bg1"/>
                </a:solidFill>
              </a:rPr>
              <a:t>3 </a:t>
            </a:r>
            <a:r>
              <a:rPr lang="da-DK" sz="1200" dirty="0" err="1">
                <a:solidFill>
                  <a:schemeClr val="bg1"/>
                </a:solidFill>
              </a:rPr>
              <a:t>akinesi</a:t>
            </a:r>
            <a:endParaRPr lang="da-DK" sz="12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da-DK" sz="1200" dirty="0">
                <a:solidFill>
                  <a:schemeClr val="bg1"/>
                </a:solidFill>
              </a:rPr>
              <a:t>4 </a:t>
            </a:r>
            <a:r>
              <a:rPr lang="da-DK" sz="1200" dirty="0" err="1">
                <a:solidFill>
                  <a:schemeClr val="bg1"/>
                </a:solidFill>
              </a:rPr>
              <a:t>dyskinesi</a:t>
            </a:r>
            <a:endParaRPr lang="da-DK" sz="12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da-DK" sz="1200" dirty="0">
                <a:solidFill>
                  <a:schemeClr val="bg1"/>
                </a:solidFill>
              </a:rPr>
              <a:t>5 </a:t>
            </a:r>
            <a:r>
              <a:rPr lang="da-DK" sz="1200" dirty="0" err="1">
                <a:solidFill>
                  <a:schemeClr val="bg1"/>
                </a:solidFill>
              </a:rPr>
              <a:t>aneurisme</a:t>
            </a:r>
            <a:r>
              <a:rPr lang="da-DK" sz="1200" dirty="0">
                <a:solidFill>
                  <a:schemeClr val="bg1"/>
                </a:solidFill>
              </a:rPr>
              <a:t>/udtynding</a:t>
            </a:r>
          </a:p>
        </p:txBody>
      </p:sp>
      <p:sp>
        <p:nvSpPr>
          <p:cNvPr id="13" name="Tekstboks 12"/>
          <p:cNvSpPr txBox="1"/>
          <p:nvPr/>
        </p:nvSpPr>
        <p:spPr>
          <a:xfrm>
            <a:off x="6172200" y="3485852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u="sng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EF ud fra WMSI</a:t>
            </a:r>
          </a:p>
          <a:p>
            <a:r>
              <a:rPr lang="da-DK" sz="120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(</a:t>
            </a:r>
            <a:r>
              <a:rPr lang="da-DK" sz="1200" i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Husk  3 er her værste score)</a:t>
            </a:r>
          </a:p>
          <a:p>
            <a:r>
              <a:rPr lang="da-DK" sz="1200" i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</a:t>
            </a:r>
            <a:endParaRPr lang="da-DK" sz="1400" i="1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r>
              <a:rPr lang="da-DK" sz="1400" i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WMSI = (10+10+5)/16=1.56</a:t>
            </a:r>
          </a:p>
          <a:p>
            <a:r>
              <a:rPr lang="da-DK" sz="1400" b="0" i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EF =(3-WMSI)*30%</a:t>
            </a:r>
          </a:p>
          <a:p>
            <a:pPr indent="273050"/>
            <a:r>
              <a:rPr lang="da-DK" sz="1400" i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=(3-1.56)*30%</a:t>
            </a:r>
          </a:p>
          <a:p>
            <a:pPr indent="273050"/>
            <a:r>
              <a:rPr lang="da-DK" sz="1400" b="0" i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= 43 %</a:t>
            </a:r>
          </a:p>
        </p:txBody>
      </p:sp>
      <p:sp>
        <p:nvSpPr>
          <p:cNvPr id="14" name="Rektangulær billedforklaring 13"/>
          <p:cNvSpPr/>
          <p:nvPr/>
        </p:nvSpPr>
        <p:spPr>
          <a:xfrm>
            <a:off x="6477000" y="5055512"/>
            <a:ext cx="1676400" cy="533400"/>
          </a:xfrm>
          <a:prstGeom prst="wedgeRectCallout">
            <a:avLst>
              <a:gd name="adj1" fmla="val -151629"/>
              <a:gd name="adj2" fmla="val -10319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/>
              <a:t>Muralthrombe</a:t>
            </a:r>
            <a:endParaRPr lang="da-DK" dirty="0"/>
          </a:p>
        </p:txBody>
      </p:sp>
      <p:sp>
        <p:nvSpPr>
          <p:cNvPr id="15" name="Tekstboks 14"/>
          <p:cNvSpPr txBox="1"/>
          <p:nvPr/>
        </p:nvSpPr>
        <p:spPr>
          <a:xfrm>
            <a:off x="6172200" y="5059740"/>
            <a:ext cx="2667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0" i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EF</a:t>
            </a:r>
            <a:r>
              <a:rPr lang="da-DK" sz="1400" b="0" i="1" baseline="-5000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3D</a:t>
            </a:r>
            <a:r>
              <a:rPr lang="da-DK" sz="1400" b="0" i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= (120-56)/120=53%</a:t>
            </a:r>
          </a:p>
          <a:p>
            <a:endParaRPr lang="da-DK" sz="1400" i="1" dirty="0" smtClean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r>
              <a:rPr lang="da-DK" sz="1400" b="0" i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Mismatch mellem EF</a:t>
            </a:r>
            <a:r>
              <a:rPr lang="da-DK" sz="1400" b="0" i="1" baseline="-2500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3D </a:t>
            </a:r>
            <a:r>
              <a:rPr lang="da-DK" sz="1400" i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da-DK" sz="1400" i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og EF</a:t>
            </a:r>
            <a:r>
              <a:rPr lang="da-DK" sz="1400" i="1" baseline="-2500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WMSI </a:t>
            </a:r>
            <a:r>
              <a:rPr lang="da-DK" sz="1400" i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pga. </a:t>
            </a:r>
            <a:r>
              <a:rPr lang="da-DK" sz="1400" b="0" i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segmenter med kompensatorisk </a:t>
            </a:r>
            <a:r>
              <a:rPr lang="da-DK" sz="1400" b="1" i="1" dirty="0" err="1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hyperkinesi</a:t>
            </a:r>
            <a:endParaRPr lang="da-DK" sz="1400" b="1" i="1" dirty="0" smtClean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case5 4ch 1md2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link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304801" y="1981200"/>
            <a:ext cx="2786936" cy="1893013"/>
          </a:xfrm>
          <a:prstGeom prst="rect">
            <a:avLst/>
          </a:prstGeom>
        </p:spPr>
      </p:pic>
      <p:pic>
        <p:nvPicPr>
          <p:cNvPr id="16" name="case5 2ch 1m2.avi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="" xmlns:p14="http://schemas.microsoft.com/office/powerpoint/2010/main" r:link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3276600" y="1981200"/>
            <a:ext cx="2786936" cy="1893013"/>
          </a:xfrm>
          <a:prstGeom prst="rect">
            <a:avLst/>
          </a:prstGeom>
        </p:spPr>
      </p:pic>
      <p:pic>
        <p:nvPicPr>
          <p:cNvPr id="17" name="case5 aplax day1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="" xmlns:p14="http://schemas.microsoft.com/office/powerpoint/2010/main" r:link="rId1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294932" y="4174232"/>
            <a:ext cx="2796806" cy="18997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601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4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8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8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1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47" repeatCount="indefinite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53" repeatCount="indefinite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8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63" repeatCount="indefinite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  <p:bldLst>
      <p:bldP spid="10" grpId="0"/>
      <p:bldP spid="13" grpId="0"/>
      <p:bldP spid="14" grpId="0" animBg="1"/>
      <p:bldP spid="1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>
          <a:xfrm>
            <a:off x="280756" y="6553200"/>
            <a:ext cx="2895600" cy="228600"/>
          </a:xfrm>
        </p:spPr>
        <p:txBody>
          <a:bodyPr/>
          <a:lstStyle/>
          <a:p>
            <a:r>
              <a:rPr lang="en-US" smtClean="0"/>
              <a:t>Venstre ventrikels funktion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1" name="Billed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956" y="4002314"/>
            <a:ext cx="2815312" cy="2373718"/>
          </a:xfrm>
          <a:prstGeom prst="rect">
            <a:avLst/>
          </a:prstGeom>
        </p:spPr>
      </p:pic>
      <p:sp>
        <p:nvSpPr>
          <p:cNvPr id="22" name="Tekstboks 21"/>
          <p:cNvSpPr txBox="1"/>
          <p:nvPr/>
        </p:nvSpPr>
        <p:spPr>
          <a:xfrm>
            <a:off x="6144068" y="5080632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23" name="Tekstboks 22"/>
          <p:cNvSpPr txBox="1"/>
          <p:nvPr/>
        </p:nvSpPr>
        <p:spPr>
          <a:xfrm>
            <a:off x="5778250" y="5080632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24" name="Tekstboks 23"/>
          <p:cNvSpPr txBox="1"/>
          <p:nvPr/>
        </p:nvSpPr>
        <p:spPr>
          <a:xfrm>
            <a:off x="5458268" y="5123078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25" name="Tekstboks 24"/>
          <p:cNvSpPr txBox="1"/>
          <p:nvPr/>
        </p:nvSpPr>
        <p:spPr>
          <a:xfrm>
            <a:off x="5001068" y="5080632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26" name="Tekstboks 25"/>
          <p:cNvSpPr txBox="1"/>
          <p:nvPr/>
        </p:nvSpPr>
        <p:spPr>
          <a:xfrm>
            <a:off x="4691131" y="5080632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27" name="Tekstboks 26"/>
          <p:cNvSpPr txBox="1"/>
          <p:nvPr/>
        </p:nvSpPr>
        <p:spPr>
          <a:xfrm>
            <a:off x="4315268" y="5080632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28" name="Tekstboks 27"/>
          <p:cNvSpPr txBox="1"/>
          <p:nvPr/>
        </p:nvSpPr>
        <p:spPr>
          <a:xfrm>
            <a:off x="5686868" y="4318632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29" name="Tekstboks 28"/>
          <p:cNvSpPr txBox="1"/>
          <p:nvPr/>
        </p:nvSpPr>
        <p:spPr>
          <a:xfrm>
            <a:off x="5542392" y="4589678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30" name="Tekstboks 29"/>
          <p:cNvSpPr txBox="1"/>
          <p:nvPr/>
        </p:nvSpPr>
        <p:spPr>
          <a:xfrm>
            <a:off x="5313792" y="4894478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31" name="Tekstboks 30"/>
          <p:cNvSpPr txBox="1"/>
          <p:nvPr/>
        </p:nvSpPr>
        <p:spPr>
          <a:xfrm>
            <a:off x="5153468" y="5275478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32" name="Tekstboks 31"/>
          <p:cNvSpPr txBox="1"/>
          <p:nvPr/>
        </p:nvSpPr>
        <p:spPr>
          <a:xfrm>
            <a:off x="4924868" y="5580278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33" name="Tekstboks 32"/>
          <p:cNvSpPr txBox="1"/>
          <p:nvPr/>
        </p:nvSpPr>
        <p:spPr>
          <a:xfrm>
            <a:off x="4772468" y="5885078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rgbClr val="FF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34" name="Tekstboks 33"/>
          <p:cNvSpPr txBox="1"/>
          <p:nvPr/>
        </p:nvSpPr>
        <p:spPr>
          <a:xfrm>
            <a:off x="5629812" y="5918832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35" name="Tekstboks 34"/>
          <p:cNvSpPr txBox="1"/>
          <p:nvPr/>
        </p:nvSpPr>
        <p:spPr>
          <a:xfrm>
            <a:off x="5458268" y="5537832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36" name="Tekstboks 35"/>
          <p:cNvSpPr txBox="1"/>
          <p:nvPr/>
        </p:nvSpPr>
        <p:spPr>
          <a:xfrm>
            <a:off x="4944012" y="4547232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37" name="Tekstboks 36"/>
          <p:cNvSpPr txBox="1"/>
          <p:nvPr/>
        </p:nvSpPr>
        <p:spPr>
          <a:xfrm>
            <a:off x="4772468" y="4242432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40" name="Tekstboks 39"/>
          <p:cNvSpPr txBox="1"/>
          <p:nvPr/>
        </p:nvSpPr>
        <p:spPr>
          <a:xfrm>
            <a:off x="7010400" y="4038362"/>
            <a:ext cx="236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i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∑4CH ≈ 2+2+1+1+1+1 = 8</a:t>
            </a:r>
          </a:p>
          <a:p>
            <a:endParaRPr lang="da-DK" sz="1200" i="1" dirty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da-DK" sz="1200" i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∑2CH ≈ 1+1+1+1+2+3 = 9</a:t>
            </a:r>
          </a:p>
          <a:p>
            <a:endParaRPr lang="da-DK" sz="1200" i="1" dirty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da-DK" sz="1200" i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∑APLAX ≈ 1+2+1+1 = 5</a:t>
            </a:r>
          </a:p>
          <a:p>
            <a:endParaRPr lang="da-DK" sz="1200" dirty="0" smtClean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da-DK" sz="1200" i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WMSI</a:t>
            </a:r>
            <a:r>
              <a:rPr lang="da-DK" sz="12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= (8+9+5)/16 = 1.375</a:t>
            </a:r>
          </a:p>
          <a:p>
            <a:endParaRPr lang="da-DK" sz="1200" dirty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da-DK" sz="12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EF</a:t>
            </a:r>
            <a:r>
              <a:rPr lang="da-DK" sz="1200" baseline="-250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WMSI</a:t>
            </a:r>
            <a:r>
              <a:rPr lang="da-DK" sz="12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= (3-1.375)*0.30</a:t>
            </a:r>
          </a:p>
          <a:p>
            <a:r>
              <a:rPr lang="da-DK" sz="12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     = </a:t>
            </a:r>
            <a:r>
              <a:rPr lang="da-DK" sz="1200" dirty="0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0.49</a:t>
            </a:r>
            <a:endParaRPr lang="da-DK" sz="1400" dirty="0">
              <a:solidFill>
                <a:srgbClr val="FFFF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Eksempler</a:t>
            </a:r>
            <a:endParaRPr lang="da-DK" dirty="0"/>
          </a:p>
        </p:txBody>
      </p:sp>
      <p:pic>
        <p:nvPicPr>
          <p:cNvPr id="2" name="6 4ch 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37488" y="1456328"/>
            <a:ext cx="3577312" cy="2429872"/>
          </a:xfrm>
          <a:prstGeom prst="rect">
            <a:avLst/>
          </a:prstGeom>
        </p:spPr>
      </p:pic>
      <p:pic>
        <p:nvPicPr>
          <p:cNvPr id="6" name="6 2ch2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link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258733" y="1447800"/>
            <a:ext cx="3589867" cy="2438400"/>
          </a:xfrm>
          <a:prstGeom prst="rect">
            <a:avLst/>
          </a:prstGeom>
        </p:spPr>
      </p:pic>
      <p:pic>
        <p:nvPicPr>
          <p:cNvPr id="7" name="6 aplax.avi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="" xmlns:p14="http://schemas.microsoft.com/office/powerpoint/2010/main" r:link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565620" y="3994575"/>
            <a:ext cx="3549180" cy="24107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888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9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1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9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30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36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6 2c AFLA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81000" y="1981200"/>
            <a:ext cx="6057900" cy="4114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Eksempler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Venstre ventrikels funktion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Tekstboks 6"/>
          <p:cNvSpPr txBox="1"/>
          <p:nvPr/>
        </p:nvSpPr>
        <p:spPr>
          <a:xfrm>
            <a:off x="6553201" y="1897082"/>
            <a:ext cx="228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u="sng" dirty="0" smtClean="0">
                <a:solidFill>
                  <a:schemeClr val="bg1"/>
                </a:solidFill>
              </a:rPr>
              <a:t>Samme patient</a:t>
            </a:r>
          </a:p>
          <a:p>
            <a:r>
              <a:rPr lang="da-DK" dirty="0" smtClean="0">
                <a:solidFill>
                  <a:schemeClr val="bg1"/>
                </a:solidFill>
              </a:rPr>
              <a:t>Noget besynderligt ved atriets bevægelser?</a:t>
            </a: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 smtClean="0">
              <a:solidFill>
                <a:schemeClr val="bg1"/>
              </a:solidFill>
            </a:endParaRPr>
          </a:p>
          <a:p>
            <a:r>
              <a:rPr lang="da-DK" dirty="0" smtClean="0">
                <a:solidFill>
                  <a:schemeClr val="bg1"/>
                </a:solidFill>
              </a:rPr>
              <a:t>Med vævs-</a:t>
            </a:r>
            <a:r>
              <a:rPr lang="da-DK" dirty="0" err="1" smtClean="0">
                <a:solidFill>
                  <a:schemeClr val="bg1"/>
                </a:solidFill>
              </a:rPr>
              <a:t>Doppler</a:t>
            </a:r>
            <a:r>
              <a:rPr lang="da-DK" dirty="0" smtClean="0">
                <a:solidFill>
                  <a:schemeClr val="bg1"/>
                </a:solidFill>
              </a:rPr>
              <a:t>, der måler vævets hastigheder, demonstreres </a:t>
            </a:r>
            <a:r>
              <a:rPr lang="da-DK" dirty="0" err="1" smtClean="0">
                <a:solidFill>
                  <a:schemeClr val="bg1"/>
                </a:solidFill>
              </a:rPr>
              <a:t>atrieflagren</a:t>
            </a:r>
            <a:endParaRPr lang="da-DK" dirty="0" smtClean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 smtClean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8" name="6 2ch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link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81000" y="1981200"/>
            <a:ext cx="6057900" cy="411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904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5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24" repeatCount="indefinite" fill="remove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Eksempler</a:t>
            </a:r>
            <a:br>
              <a:rPr lang="da-DK" dirty="0" smtClean="0"/>
            </a:br>
            <a:r>
              <a:rPr lang="da-DK" sz="2200" dirty="0" err="1" smtClean="0"/>
              <a:t>Dilateret</a:t>
            </a:r>
            <a:r>
              <a:rPr lang="da-DK" sz="2200" dirty="0" smtClean="0"/>
              <a:t> </a:t>
            </a:r>
            <a:r>
              <a:rPr lang="da-DK" sz="2200" dirty="0" err="1" smtClean="0"/>
              <a:t>kardiomyopati</a:t>
            </a:r>
            <a:endParaRPr lang="da-DK" sz="2200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Venstre ventrikels funktion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Tekstboks 7"/>
          <p:cNvSpPr txBox="1"/>
          <p:nvPr/>
        </p:nvSpPr>
        <p:spPr>
          <a:xfrm>
            <a:off x="914400" y="1752600"/>
            <a:ext cx="1362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Sax </a:t>
            </a:r>
          </a:p>
          <a:p>
            <a:pPr algn="ctr"/>
            <a:r>
              <a:rPr lang="da-DK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Mitralplan</a:t>
            </a:r>
            <a:endParaRPr lang="da-DK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3392110" y="1752600"/>
            <a:ext cx="2153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Sax </a:t>
            </a:r>
          </a:p>
          <a:p>
            <a:pPr algn="ctr"/>
            <a:r>
              <a:rPr lang="da-DK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Midtventrikulært</a:t>
            </a:r>
            <a:endParaRPr lang="da-DK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6940720" y="1752600"/>
            <a:ext cx="766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Sax </a:t>
            </a:r>
          </a:p>
          <a:p>
            <a:pPr algn="ctr"/>
            <a:r>
              <a:rPr lang="da-DK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Apex</a:t>
            </a:r>
            <a:endParaRPr lang="da-DK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5sax mitral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04800" y="2509193"/>
            <a:ext cx="2700360" cy="1834207"/>
          </a:xfrm>
          <a:prstGeom prst="rect">
            <a:avLst/>
          </a:prstGeom>
        </p:spPr>
      </p:pic>
      <p:pic>
        <p:nvPicPr>
          <p:cNvPr id="12" name="5sax papilær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link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3124200" y="2509193"/>
            <a:ext cx="2700360" cy="1834207"/>
          </a:xfrm>
          <a:prstGeom prst="rect">
            <a:avLst/>
          </a:prstGeom>
        </p:spPr>
      </p:pic>
      <p:pic>
        <p:nvPicPr>
          <p:cNvPr id="13" name="5sax apex.avi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="" xmlns:p14="http://schemas.microsoft.com/office/powerpoint/2010/main" r:link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5986440" y="2509193"/>
            <a:ext cx="2700360" cy="18342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975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3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4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7" repeatCount="indefinite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23" repeatCount="indefinite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Eksempler</a:t>
            </a:r>
            <a:br>
              <a:rPr lang="da-DK" dirty="0" smtClean="0"/>
            </a:br>
            <a:r>
              <a:rPr lang="da-DK" sz="2200" dirty="0" err="1" smtClean="0"/>
              <a:t>Dilateret</a:t>
            </a:r>
            <a:r>
              <a:rPr lang="da-DK" sz="2200" dirty="0" smtClean="0"/>
              <a:t> </a:t>
            </a:r>
            <a:r>
              <a:rPr lang="da-DK" sz="2200" dirty="0" err="1" smtClean="0"/>
              <a:t>kardiomyopati</a:t>
            </a:r>
            <a:r>
              <a:rPr lang="da-DK" sz="2200" dirty="0" smtClean="0"/>
              <a:t> 2</a:t>
            </a:r>
            <a:endParaRPr lang="da-DK" sz="2200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Venstre ventrikels funktion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4" name="Tekstboks 13"/>
          <p:cNvSpPr txBox="1"/>
          <p:nvPr/>
        </p:nvSpPr>
        <p:spPr>
          <a:xfrm>
            <a:off x="1752600" y="5449669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Rokkende bevægelse af venstre ventrikel ved LBBB pga. af forsinket aktivering af lateralvæggen 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5" name="5 4ch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647926" y="1524000"/>
            <a:ext cx="5667274" cy="38494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853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ktangel 69"/>
          <p:cNvSpPr/>
          <p:nvPr/>
        </p:nvSpPr>
        <p:spPr>
          <a:xfrm>
            <a:off x="381000" y="1447800"/>
            <a:ext cx="2667000" cy="47817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b="1" dirty="0" smtClean="0"/>
              <a:t>Længdeakse funktion</a:t>
            </a:r>
          </a:p>
          <a:p>
            <a:pPr algn="ctr"/>
            <a:endParaRPr lang="da-DK" b="1" dirty="0" smtClean="0"/>
          </a:p>
          <a:p>
            <a:r>
              <a:rPr lang="da-DK" sz="1200" dirty="0" err="1" smtClean="0"/>
              <a:t>Subepikardielle</a:t>
            </a:r>
            <a:r>
              <a:rPr lang="da-DK" sz="1200" dirty="0" smtClean="0"/>
              <a:t> og </a:t>
            </a:r>
            <a:r>
              <a:rPr lang="da-DK" sz="1200" dirty="0" err="1" smtClean="0"/>
              <a:t>subendokardielle</a:t>
            </a:r>
            <a:r>
              <a:rPr lang="da-DK" sz="1200" dirty="0" smtClean="0"/>
              <a:t> længdegående fibre er ansvarlige for </a:t>
            </a:r>
            <a:r>
              <a:rPr lang="da-DK" sz="1200" dirty="0" err="1" smtClean="0"/>
              <a:t>mitralplanets</a:t>
            </a:r>
            <a:r>
              <a:rPr lang="da-DK" sz="1200" dirty="0" smtClean="0"/>
              <a:t> bevægelse ned og op (</a:t>
            </a:r>
            <a:r>
              <a:rPr lang="da-DK" sz="1200" i="1" dirty="0" smtClean="0"/>
              <a:t>stempelfunktion</a:t>
            </a:r>
            <a:r>
              <a:rPr lang="da-DK" sz="1200" dirty="0" smtClean="0"/>
              <a:t>).</a:t>
            </a:r>
          </a:p>
          <a:p>
            <a:endParaRPr lang="da-DK" sz="1200" dirty="0"/>
          </a:p>
          <a:p>
            <a:r>
              <a:rPr lang="da-DK" sz="1200" dirty="0" smtClean="0"/>
              <a:t>Et skråt forløb af disse fibre giver rotation </a:t>
            </a:r>
            <a:r>
              <a:rPr lang="da-DK" sz="1200" dirty="0"/>
              <a:t>af </a:t>
            </a:r>
            <a:r>
              <a:rPr lang="da-DK" sz="1200" dirty="0" err="1"/>
              <a:t>apex</a:t>
            </a:r>
            <a:r>
              <a:rPr lang="da-DK" sz="1200" dirty="0"/>
              <a:t> i forhold til basis (</a:t>
            </a:r>
            <a:r>
              <a:rPr lang="da-DK" sz="1200" i="1" dirty="0"/>
              <a:t>torsion</a:t>
            </a:r>
            <a:r>
              <a:rPr lang="da-DK" sz="1200" dirty="0"/>
              <a:t>)</a:t>
            </a:r>
          </a:p>
          <a:p>
            <a:r>
              <a:rPr lang="da-DK" sz="1600" dirty="0" smtClean="0"/>
              <a:t> </a:t>
            </a:r>
            <a:endParaRPr lang="da-DK" sz="1600" dirty="0"/>
          </a:p>
        </p:txBody>
      </p:sp>
      <p:sp>
        <p:nvSpPr>
          <p:cNvPr id="79" name="Højrebuet pil 78"/>
          <p:cNvSpPr/>
          <p:nvPr/>
        </p:nvSpPr>
        <p:spPr>
          <a:xfrm>
            <a:off x="1295400" y="5733846"/>
            <a:ext cx="707571" cy="362154"/>
          </a:xfrm>
          <a:prstGeom prst="curved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39" name="Rektangel 38"/>
          <p:cNvSpPr/>
          <p:nvPr/>
        </p:nvSpPr>
        <p:spPr>
          <a:xfrm>
            <a:off x="3200400" y="1447801"/>
            <a:ext cx="2743199" cy="48006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b="1" dirty="0" smtClean="0"/>
              <a:t>Radial funktion</a:t>
            </a:r>
          </a:p>
          <a:p>
            <a:pPr algn="ctr"/>
            <a:endParaRPr lang="da-DK" b="1" dirty="0" smtClean="0"/>
          </a:p>
          <a:p>
            <a:r>
              <a:rPr lang="da-DK" sz="1200" dirty="0" smtClean="0"/>
              <a:t>Midt-</a:t>
            </a:r>
            <a:r>
              <a:rPr lang="da-DK" sz="1200" dirty="0" err="1" smtClean="0"/>
              <a:t>myokardielle</a:t>
            </a:r>
            <a:r>
              <a:rPr lang="da-DK" sz="1200" dirty="0" smtClean="0"/>
              <a:t> </a:t>
            </a:r>
            <a:r>
              <a:rPr lang="da-DK" sz="1200" dirty="0" err="1"/>
              <a:t>circumferentielle</a:t>
            </a:r>
            <a:r>
              <a:rPr lang="da-DK" sz="1200" dirty="0"/>
              <a:t> fibre </a:t>
            </a:r>
            <a:r>
              <a:rPr lang="da-DK" sz="1200" dirty="0" smtClean="0"/>
              <a:t>forkorter ventrikeldiameteren. </a:t>
            </a:r>
            <a:endParaRPr lang="da-DK" sz="1200" dirty="0"/>
          </a:p>
        </p:txBody>
      </p:sp>
      <p:sp>
        <p:nvSpPr>
          <p:cNvPr id="60" name="Rektangel 59"/>
          <p:cNvSpPr/>
          <p:nvPr/>
        </p:nvSpPr>
        <p:spPr>
          <a:xfrm>
            <a:off x="6096001" y="1447801"/>
            <a:ext cx="2628958" cy="48006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b="1" dirty="0"/>
              <a:t>Integreret </a:t>
            </a:r>
            <a:r>
              <a:rPr lang="da-DK" b="1" dirty="0" smtClean="0"/>
              <a:t>funktion</a:t>
            </a:r>
          </a:p>
          <a:p>
            <a:pPr algn="ctr"/>
            <a:endParaRPr lang="da-DK" dirty="0"/>
          </a:p>
          <a:p>
            <a:r>
              <a:rPr lang="da-DK" sz="1200" dirty="0" smtClean="0"/>
              <a:t>Koordineret kontraktion af alle fiberlag</a:t>
            </a:r>
            <a:endParaRPr lang="da-DK" sz="120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Systole mekanik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Venstre ventrikels funktion</a:t>
            </a:r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3" name="Gruppe 12"/>
          <p:cNvGrpSpPr/>
          <p:nvPr/>
        </p:nvGrpSpPr>
        <p:grpSpPr>
          <a:xfrm>
            <a:off x="762000" y="1992724"/>
            <a:ext cx="1828800" cy="3798476"/>
            <a:chOff x="5562600" y="-609600"/>
            <a:chExt cx="2133600" cy="6477000"/>
          </a:xfrm>
        </p:grpSpPr>
        <p:sp>
          <p:nvSpPr>
            <p:cNvPr id="9" name="Blokbue 8"/>
            <p:cNvSpPr/>
            <p:nvPr/>
          </p:nvSpPr>
          <p:spPr>
            <a:xfrm rot="10800000">
              <a:off x="5562600" y="-609600"/>
              <a:ext cx="2133600" cy="6477000"/>
            </a:xfrm>
            <a:prstGeom prst="blockArc">
              <a:avLst>
                <a:gd name="adj1" fmla="val 10800000"/>
                <a:gd name="adj2" fmla="val 0"/>
                <a:gd name="adj3" fmla="val 20041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tx1"/>
                </a:solidFill>
              </a:endParaRPr>
            </a:p>
          </p:txBody>
        </p:sp>
        <p:sp>
          <p:nvSpPr>
            <p:cNvPr id="10" name="Ellipse 9"/>
            <p:cNvSpPr/>
            <p:nvPr/>
          </p:nvSpPr>
          <p:spPr>
            <a:xfrm>
              <a:off x="6019800" y="2590800"/>
              <a:ext cx="1219200" cy="381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12" name="Lige pilforbindelse 11"/>
            <p:cNvCxnSpPr/>
            <p:nvPr/>
          </p:nvCxnSpPr>
          <p:spPr>
            <a:xfrm>
              <a:off x="6629399" y="2781300"/>
              <a:ext cx="0" cy="2628900"/>
            </a:xfrm>
            <a:prstGeom prst="straightConnector1">
              <a:avLst/>
            </a:prstGeom>
            <a:ln w="28575">
              <a:solidFill>
                <a:srgbClr val="FFFF00"/>
              </a:solidFill>
              <a:prstDash val="sys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e 17"/>
          <p:cNvGrpSpPr/>
          <p:nvPr/>
        </p:nvGrpSpPr>
        <p:grpSpPr>
          <a:xfrm>
            <a:off x="762002" y="2514599"/>
            <a:ext cx="1828800" cy="3276600"/>
            <a:chOff x="5644664" y="-464669"/>
            <a:chExt cx="1969477" cy="6332067"/>
          </a:xfrm>
        </p:grpSpPr>
        <p:sp>
          <p:nvSpPr>
            <p:cNvPr id="19" name="Blokbue 18"/>
            <p:cNvSpPr/>
            <p:nvPr/>
          </p:nvSpPr>
          <p:spPr>
            <a:xfrm rot="10800000">
              <a:off x="5644664" y="-464669"/>
              <a:ext cx="1969477" cy="6332067"/>
            </a:xfrm>
            <a:prstGeom prst="blockArc">
              <a:avLst>
                <a:gd name="adj1" fmla="val 10799999"/>
                <a:gd name="adj2" fmla="val 21446784"/>
                <a:gd name="adj3" fmla="val 20850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tx1"/>
                </a:solidFill>
              </a:endParaRPr>
            </a:p>
          </p:txBody>
        </p:sp>
        <p:sp>
          <p:nvSpPr>
            <p:cNvPr id="20" name="Ellipse 19"/>
            <p:cNvSpPr/>
            <p:nvPr/>
          </p:nvSpPr>
          <p:spPr>
            <a:xfrm>
              <a:off x="6054969" y="2590802"/>
              <a:ext cx="1172308" cy="38099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21" name="Lige pilforbindelse 20"/>
            <p:cNvCxnSpPr/>
            <p:nvPr/>
          </p:nvCxnSpPr>
          <p:spPr>
            <a:xfrm flipH="1">
              <a:off x="6641123" y="2971800"/>
              <a:ext cx="1" cy="2294162"/>
            </a:xfrm>
            <a:prstGeom prst="straightConnector1">
              <a:avLst/>
            </a:prstGeom>
            <a:ln w="28575">
              <a:solidFill>
                <a:srgbClr val="FFFF00"/>
              </a:solidFill>
              <a:prstDash val="sys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pe 31"/>
          <p:cNvGrpSpPr/>
          <p:nvPr/>
        </p:nvGrpSpPr>
        <p:grpSpPr>
          <a:xfrm>
            <a:off x="3733800" y="1905000"/>
            <a:ext cx="1828800" cy="3962400"/>
            <a:chOff x="2209800" y="-457200"/>
            <a:chExt cx="2133600" cy="6477000"/>
          </a:xfrm>
        </p:grpSpPr>
        <p:sp>
          <p:nvSpPr>
            <p:cNvPr id="23" name="Blokbue 22"/>
            <p:cNvSpPr/>
            <p:nvPr/>
          </p:nvSpPr>
          <p:spPr>
            <a:xfrm rot="10800000">
              <a:off x="2209800" y="-457200"/>
              <a:ext cx="2133600" cy="6477000"/>
            </a:xfrm>
            <a:prstGeom prst="blockArc">
              <a:avLst>
                <a:gd name="adj1" fmla="val 10800000"/>
                <a:gd name="adj2" fmla="val 0"/>
                <a:gd name="adj3" fmla="val 20041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tx1"/>
                </a:solidFill>
              </a:endParaRPr>
            </a:p>
          </p:txBody>
        </p:sp>
        <p:sp>
          <p:nvSpPr>
            <p:cNvPr id="24" name="Ellipse 23"/>
            <p:cNvSpPr/>
            <p:nvPr/>
          </p:nvSpPr>
          <p:spPr>
            <a:xfrm>
              <a:off x="2667000" y="2667000"/>
              <a:ext cx="1219200" cy="381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25" name="Lige pilforbindelse 24"/>
            <p:cNvCxnSpPr/>
            <p:nvPr/>
          </p:nvCxnSpPr>
          <p:spPr>
            <a:xfrm>
              <a:off x="3276599" y="2933700"/>
              <a:ext cx="0" cy="2628900"/>
            </a:xfrm>
            <a:prstGeom prst="straightConnector1">
              <a:avLst/>
            </a:prstGeom>
            <a:ln w="28575">
              <a:solidFill>
                <a:srgbClr val="FFFF00"/>
              </a:solidFill>
              <a:prstDash val="sys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Lige pilforbindelse 30"/>
            <p:cNvCxnSpPr/>
            <p:nvPr/>
          </p:nvCxnSpPr>
          <p:spPr>
            <a:xfrm>
              <a:off x="2667000" y="3733800"/>
              <a:ext cx="1219200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prstDash val="sys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uppe 32"/>
          <p:cNvGrpSpPr/>
          <p:nvPr/>
        </p:nvGrpSpPr>
        <p:grpSpPr>
          <a:xfrm>
            <a:off x="3962400" y="1828800"/>
            <a:ext cx="1371600" cy="4009016"/>
            <a:chOff x="2209800" y="-457200"/>
            <a:chExt cx="2133600" cy="6477000"/>
          </a:xfrm>
        </p:grpSpPr>
        <p:sp>
          <p:nvSpPr>
            <p:cNvPr id="34" name="Blokbue 33"/>
            <p:cNvSpPr/>
            <p:nvPr/>
          </p:nvSpPr>
          <p:spPr>
            <a:xfrm rot="10800000">
              <a:off x="2209800" y="-457200"/>
              <a:ext cx="2133600" cy="6477000"/>
            </a:xfrm>
            <a:prstGeom prst="blockArc">
              <a:avLst>
                <a:gd name="adj1" fmla="val 10800000"/>
                <a:gd name="adj2" fmla="val 21469699"/>
                <a:gd name="adj3" fmla="val 30417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tx1"/>
                </a:solidFill>
              </a:endParaRPr>
            </a:p>
          </p:txBody>
        </p:sp>
        <p:sp>
          <p:nvSpPr>
            <p:cNvPr id="35" name="Ellipse 34"/>
            <p:cNvSpPr/>
            <p:nvPr/>
          </p:nvSpPr>
          <p:spPr>
            <a:xfrm>
              <a:off x="2921000" y="2778199"/>
              <a:ext cx="812800" cy="22904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36" name="Lige pilforbindelse 35"/>
            <p:cNvCxnSpPr/>
            <p:nvPr/>
          </p:nvCxnSpPr>
          <p:spPr>
            <a:xfrm>
              <a:off x="3276599" y="2933700"/>
              <a:ext cx="0" cy="2628900"/>
            </a:xfrm>
            <a:prstGeom prst="straightConnector1">
              <a:avLst/>
            </a:prstGeom>
            <a:ln w="28575">
              <a:solidFill>
                <a:srgbClr val="FFFF00"/>
              </a:solidFill>
              <a:prstDash val="sys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ge pilforbindelse 36"/>
            <p:cNvCxnSpPr/>
            <p:nvPr/>
          </p:nvCxnSpPr>
          <p:spPr>
            <a:xfrm>
              <a:off x="2921000" y="3733800"/>
              <a:ext cx="711200" cy="26581"/>
            </a:xfrm>
            <a:prstGeom prst="straightConnector1">
              <a:avLst/>
            </a:prstGeom>
            <a:ln w="28575">
              <a:solidFill>
                <a:srgbClr val="FFFF00"/>
              </a:solidFill>
              <a:prstDash val="sys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Højrebuet pil 44"/>
          <p:cNvSpPr/>
          <p:nvPr/>
        </p:nvSpPr>
        <p:spPr>
          <a:xfrm>
            <a:off x="7086599" y="5791200"/>
            <a:ext cx="707571" cy="355569"/>
          </a:xfrm>
          <a:prstGeom prst="curved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grpSp>
        <p:nvGrpSpPr>
          <p:cNvPr id="46" name="Gruppe 45"/>
          <p:cNvGrpSpPr/>
          <p:nvPr/>
        </p:nvGrpSpPr>
        <p:grpSpPr>
          <a:xfrm>
            <a:off x="6477000" y="1752600"/>
            <a:ext cx="1981200" cy="4114801"/>
            <a:chOff x="2209800" y="-457200"/>
            <a:chExt cx="2133600" cy="6477000"/>
          </a:xfrm>
        </p:grpSpPr>
        <p:sp>
          <p:nvSpPr>
            <p:cNvPr id="47" name="Blokbue 46"/>
            <p:cNvSpPr/>
            <p:nvPr/>
          </p:nvSpPr>
          <p:spPr>
            <a:xfrm rot="10800000">
              <a:off x="2209800" y="-457200"/>
              <a:ext cx="2133600" cy="6477000"/>
            </a:xfrm>
            <a:prstGeom prst="blockArc">
              <a:avLst>
                <a:gd name="adj1" fmla="val 10800000"/>
                <a:gd name="adj2" fmla="val 0"/>
                <a:gd name="adj3" fmla="val 20041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tx1"/>
                </a:solidFill>
              </a:endParaRPr>
            </a:p>
          </p:txBody>
        </p:sp>
        <p:sp>
          <p:nvSpPr>
            <p:cNvPr id="48" name="Ellipse 47"/>
            <p:cNvSpPr/>
            <p:nvPr/>
          </p:nvSpPr>
          <p:spPr>
            <a:xfrm>
              <a:off x="2667000" y="2667000"/>
              <a:ext cx="1219200" cy="381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49" name="Lige pilforbindelse 48"/>
            <p:cNvCxnSpPr/>
            <p:nvPr/>
          </p:nvCxnSpPr>
          <p:spPr>
            <a:xfrm>
              <a:off x="3276599" y="2933700"/>
              <a:ext cx="0" cy="2628900"/>
            </a:xfrm>
            <a:prstGeom prst="straightConnector1">
              <a:avLst/>
            </a:prstGeom>
            <a:ln w="28575">
              <a:solidFill>
                <a:srgbClr val="FFFF00"/>
              </a:solidFill>
              <a:prstDash val="sys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Lige pilforbindelse 49"/>
            <p:cNvCxnSpPr/>
            <p:nvPr/>
          </p:nvCxnSpPr>
          <p:spPr>
            <a:xfrm>
              <a:off x="2667000" y="3733800"/>
              <a:ext cx="1219200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prstDash val="sys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pe 50"/>
          <p:cNvGrpSpPr/>
          <p:nvPr/>
        </p:nvGrpSpPr>
        <p:grpSpPr>
          <a:xfrm>
            <a:off x="6705600" y="2235319"/>
            <a:ext cx="1485900" cy="3640859"/>
            <a:chOff x="2209800" y="-457200"/>
            <a:chExt cx="2133600" cy="6477000"/>
          </a:xfrm>
        </p:grpSpPr>
        <p:sp>
          <p:nvSpPr>
            <p:cNvPr id="52" name="Blokbue 51"/>
            <p:cNvSpPr/>
            <p:nvPr/>
          </p:nvSpPr>
          <p:spPr>
            <a:xfrm rot="10800000">
              <a:off x="2209800" y="-457200"/>
              <a:ext cx="2133600" cy="6477000"/>
            </a:xfrm>
            <a:prstGeom prst="blockArc">
              <a:avLst>
                <a:gd name="adj1" fmla="val 10800000"/>
                <a:gd name="adj2" fmla="val 21469699"/>
                <a:gd name="adj3" fmla="val 30417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tx1"/>
                </a:solidFill>
              </a:endParaRPr>
            </a:p>
          </p:txBody>
        </p:sp>
        <p:sp>
          <p:nvSpPr>
            <p:cNvPr id="53" name="Ellipse 52"/>
            <p:cNvSpPr/>
            <p:nvPr/>
          </p:nvSpPr>
          <p:spPr>
            <a:xfrm>
              <a:off x="2921000" y="2778199"/>
              <a:ext cx="812800" cy="22904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54" name="Lige pilforbindelse 53"/>
            <p:cNvCxnSpPr/>
            <p:nvPr/>
          </p:nvCxnSpPr>
          <p:spPr>
            <a:xfrm>
              <a:off x="3276599" y="2933700"/>
              <a:ext cx="0" cy="2351593"/>
            </a:xfrm>
            <a:prstGeom prst="straightConnector1">
              <a:avLst/>
            </a:prstGeom>
            <a:ln w="28575">
              <a:solidFill>
                <a:srgbClr val="FFFF00"/>
              </a:solidFill>
              <a:prstDash val="sys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Lige pilforbindelse 54"/>
            <p:cNvCxnSpPr/>
            <p:nvPr/>
          </p:nvCxnSpPr>
          <p:spPr>
            <a:xfrm>
              <a:off x="2921000" y="3733800"/>
              <a:ext cx="711200" cy="26581"/>
            </a:xfrm>
            <a:prstGeom prst="straightConnector1">
              <a:avLst/>
            </a:prstGeom>
            <a:ln w="28575">
              <a:solidFill>
                <a:srgbClr val="FFFF00"/>
              </a:solidFill>
              <a:prstDash val="sys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37490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4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Eksempler</a:t>
            </a:r>
            <a:r>
              <a:rPr lang="da-DK" dirty="0"/>
              <a:t/>
            </a:r>
            <a:br>
              <a:rPr lang="da-DK" dirty="0"/>
            </a:br>
            <a:r>
              <a:rPr lang="da-DK" sz="2200" dirty="0" err="1" smtClean="0"/>
              <a:t>Dilateret</a:t>
            </a:r>
            <a:r>
              <a:rPr lang="da-DK" sz="2200" dirty="0" smtClean="0"/>
              <a:t> </a:t>
            </a:r>
            <a:r>
              <a:rPr lang="da-DK" sz="2200" dirty="0" err="1" smtClean="0"/>
              <a:t>kardiomyopati</a:t>
            </a:r>
            <a:r>
              <a:rPr lang="da-DK" sz="2200" dirty="0" smtClean="0"/>
              <a:t> 3</a:t>
            </a:r>
            <a:endParaRPr lang="da-DK" sz="2200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Venstre ventrikels funktion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Tekstboks 6"/>
          <p:cNvSpPr txBox="1"/>
          <p:nvPr/>
        </p:nvSpPr>
        <p:spPr>
          <a:xfrm>
            <a:off x="381001" y="16764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3D volumen målinger hos samme patient. Inddelingen af ventriklen svarer til segmenterne ved </a:t>
            </a:r>
            <a:r>
              <a:rPr lang="da-DK" dirty="0" err="1" smtClean="0">
                <a:solidFill>
                  <a:schemeClr val="bg1"/>
                </a:solidFill>
              </a:rPr>
              <a:t>wall</a:t>
            </a:r>
            <a:r>
              <a:rPr lang="da-DK" dirty="0" smtClean="0">
                <a:solidFill>
                  <a:schemeClr val="bg1"/>
                </a:solidFill>
              </a:rPr>
              <a:t> motion scoring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8" name="5 3d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68300" y="2438400"/>
            <a:ext cx="4127500" cy="3810000"/>
          </a:xfrm>
          <a:prstGeom prst="rect">
            <a:avLst/>
          </a:prstGeom>
        </p:spPr>
      </p:pic>
      <p:pic>
        <p:nvPicPr>
          <p:cNvPr id="9" name="5 3dvolume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link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648200" y="2438400"/>
            <a:ext cx="4127500" cy="381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09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8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5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Eksempler</a:t>
            </a:r>
            <a:r>
              <a:rPr lang="da-DK" dirty="0"/>
              <a:t/>
            </a:r>
            <a:br>
              <a:rPr lang="da-DK" dirty="0"/>
            </a:br>
            <a:r>
              <a:rPr lang="da-DK" sz="2200" dirty="0" err="1"/>
              <a:t>F</a:t>
            </a:r>
            <a:r>
              <a:rPr lang="da-DK" sz="2200" dirty="0" err="1" smtClean="0"/>
              <a:t>orvægs</a:t>
            </a:r>
            <a:r>
              <a:rPr lang="da-DK" sz="2200" dirty="0" smtClean="0"/>
              <a:t> infarkt </a:t>
            </a:r>
            <a:endParaRPr lang="da-DK" sz="2200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Venstre ventrikels funktion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88" y="3950882"/>
            <a:ext cx="2815312" cy="2373718"/>
          </a:xfrm>
          <a:prstGeom prst="rect">
            <a:avLst/>
          </a:prstGeom>
        </p:spPr>
      </p:pic>
      <p:sp>
        <p:nvSpPr>
          <p:cNvPr id="16" name="Rektangel 15"/>
          <p:cNvSpPr/>
          <p:nvPr/>
        </p:nvSpPr>
        <p:spPr>
          <a:xfrm>
            <a:off x="7162800" y="5334000"/>
            <a:ext cx="251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dirty="0">
                <a:solidFill>
                  <a:schemeClr val="accent3">
                    <a:lumMod val="20000"/>
                    <a:lumOff val="80000"/>
                  </a:schemeClr>
                </a:solidFill>
                <a:ea typeface="Tahoma" pitchFamily="34" charset="0"/>
                <a:cs typeface="Tahoma" pitchFamily="34" charset="0"/>
              </a:rPr>
              <a:t>1 </a:t>
            </a:r>
            <a:r>
              <a:rPr lang="da-DK" sz="1200" dirty="0" err="1">
                <a:solidFill>
                  <a:schemeClr val="accent3">
                    <a:lumMod val="20000"/>
                    <a:lumOff val="80000"/>
                  </a:schemeClr>
                </a:solidFill>
                <a:ea typeface="Tahoma" pitchFamily="34" charset="0"/>
                <a:cs typeface="Tahoma" pitchFamily="34" charset="0"/>
              </a:rPr>
              <a:t>normokinesi</a:t>
            </a:r>
            <a:endParaRPr lang="da-DK" sz="1200" dirty="0">
              <a:solidFill>
                <a:schemeClr val="accent3">
                  <a:lumMod val="20000"/>
                  <a:lumOff val="80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da-DK" sz="1200" dirty="0">
                <a:solidFill>
                  <a:srgbClr val="00B050"/>
                </a:solidFill>
              </a:rPr>
              <a:t>2 </a:t>
            </a:r>
            <a:r>
              <a:rPr lang="da-DK" sz="1200" dirty="0" err="1">
                <a:solidFill>
                  <a:srgbClr val="00B050"/>
                </a:solidFill>
              </a:rPr>
              <a:t>hypokinesi</a:t>
            </a:r>
            <a:endParaRPr lang="da-DK" sz="1200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da-DK" sz="1200" dirty="0">
                <a:solidFill>
                  <a:srgbClr val="FFC000"/>
                </a:solidFill>
              </a:rPr>
              <a:t>3 </a:t>
            </a:r>
            <a:r>
              <a:rPr lang="da-DK" sz="1200" dirty="0" err="1">
                <a:solidFill>
                  <a:srgbClr val="FFC000"/>
                </a:solidFill>
              </a:rPr>
              <a:t>akinesi</a:t>
            </a:r>
            <a:endParaRPr lang="da-DK" sz="1200" dirty="0">
              <a:solidFill>
                <a:srgbClr val="FFC000"/>
              </a:solidFill>
            </a:endParaRPr>
          </a:p>
          <a:p>
            <a:pPr>
              <a:defRPr/>
            </a:pPr>
            <a:r>
              <a:rPr lang="da-DK" sz="1200" dirty="0">
                <a:solidFill>
                  <a:srgbClr val="FF0000"/>
                </a:solidFill>
              </a:rPr>
              <a:t>4 </a:t>
            </a:r>
            <a:r>
              <a:rPr lang="da-DK" sz="1200" dirty="0" err="1">
                <a:solidFill>
                  <a:srgbClr val="FF0000"/>
                </a:solidFill>
              </a:rPr>
              <a:t>dyskinesi</a:t>
            </a:r>
            <a:endParaRPr lang="da-DK" sz="12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da-DK" sz="1200" dirty="0">
                <a:solidFill>
                  <a:schemeClr val="bg1"/>
                </a:solidFill>
              </a:rPr>
              <a:t>5 </a:t>
            </a:r>
            <a:r>
              <a:rPr lang="da-DK" sz="1200" dirty="0" err="1">
                <a:solidFill>
                  <a:schemeClr val="bg1"/>
                </a:solidFill>
              </a:rPr>
              <a:t>aneurisme</a:t>
            </a:r>
            <a:r>
              <a:rPr lang="da-DK" sz="1200" dirty="0">
                <a:solidFill>
                  <a:schemeClr val="bg1"/>
                </a:solidFill>
              </a:rPr>
              <a:t>/udtynding</a:t>
            </a:r>
          </a:p>
        </p:txBody>
      </p:sp>
      <p:sp>
        <p:nvSpPr>
          <p:cNvPr id="17" name="Tekstboks 16"/>
          <p:cNvSpPr txBox="1"/>
          <p:nvPr/>
        </p:nvSpPr>
        <p:spPr>
          <a:xfrm>
            <a:off x="6629400" y="5029200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18" name="Tekstboks 17"/>
          <p:cNvSpPr txBox="1"/>
          <p:nvPr/>
        </p:nvSpPr>
        <p:spPr>
          <a:xfrm>
            <a:off x="6248400" y="5029200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19" name="Tekstboks 18"/>
          <p:cNvSpPr txBox="1"/>
          <p:nvPr/>
        </p:nvSpPr>
        <p:spPr>
          <a:xfrm>
            <a:off x="5943600" y="5071646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da-DK" sz="1600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kstboks 19"/>
          <p:cNvSpPr txBox="1"/>
          <p:nvPr/>
        </p:nvSpPr>
        <p:spPr>
          <a:xfrm>
            <a:off x="5486400" y="5029200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21" name="Tekstboks 20"/>
          <p:cNvSpPr txBox="1"/>
          <p:nvPr/>
        </p:nvSpPr>
        <p:spPr>
          <a:xfrm>
            <a:off x="5176463" y="5029200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da-DK" sz="1600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kstboks 21"/>
          <p:cNvSpPr txBox="1"/>
          <p:nvPr/>
        </p:nvSpPr>
        <p:spPr>
          <a:xfrm>
            <a:off x="4800600" y="5029200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23" name="Tekstboks 22"/>
          <p:cNvSpPr txBox="1"/>
          <p:nvPr/>
        </p:nvSpPr>
        <p:spPr>
          <a:xfrm>
            <a:off x="6172200" y="4267200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24" name="Tekstboks 23"/>
          <p:cNvSpPr txBox="1"/>
          <p:nvPr/>
        </p:nvSpPr>
        <p:spPr>
          <a:xfrm>
            <a:off x="6027724" y="4538246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25" name="Tekstboks 24"/>
          <p:cNvSpPr txBox="1"/>
          <p:nvPr/>
        </p:nvSpPr>
        <p:spPr>
          <a:xfrm>
            <a:off x="5799124" y="4843046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26" name="Tekstboks 25"/>
          <p:cNvSpPr txBox="1"/>
          <p:nvPr/>
        </p:nvSpPr>
        <p:spPr>
          <a:xfrm>
            <a:off x="5638800" y="5224046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27" name="Tekstboks 26"/>
          <p:cNvSpPr txBox="1"/>
          <p:nvPr/>
        </p:nvSpPr>
        <p:spPr>
          <a:xfrm>
            <a:off x="5410200" y="5528846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28" name="Tekstboks 27"/>
          <p:cNvSpPr txBox="1"/>
          <p:nvPr/>
        </p:nvSpPr>
        <p:spPr>
          <a:xfrm>
            <a:off x="5257800" y="5833646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30" name="Tekstboks 29"/>
          <p:cNvSpPr txBox="1"/>
          <p:nvPr/>
        </p:nvSpPr>
        <p:spPr>
          <a:xfrm>
            <a:off x="6115144" y="5867400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31" name="Tekstboks 30"/>
          <p:cNvSpPr txBox="1"/>
          <p:nvPr/>
        </p:nvSpPr>
        <p:spPr>
          <a:xfrm>
            <a:off x="5943600" y="5486400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32" name="Tekstboks 31"/>
          <p:cNvSpPr txBox="1"/>
          <p:nvPr/>
        </p:nvSpPr>
        <p:spPr>
          <a:xfrm>
            <a:off x="5429344" y="4495800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da-DK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Tekstboks 32"/>
          <p:cNvSpPr txBox="1"/>
          <p:nvPr/>
        </p:nvSpPr>
        <p:spPr>
          <a:xfrm>
            <a:off x="5257800" y="4191000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pic>
        <p:nvPicPr>
          <p:cNvPr id="5" name="2ch lad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648200" y="1545996"/>
            <a:ext cx="3490043" cy="2370595"/>
          </a:xfrm>
          <a:prstGeom prst="rect">
            <a:avLst/>
          </a:prstGeom>
        </p:spPr>
      </p:pic>
      <p:pic>
        <p:nvPicPr>
          <p:cNvPr id="6" name="4ch lad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link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90600" y="1524000"/>
            <a:ext cx="3522426" cy="2392591"/>
          </a:xfrm>
          <a:prstGeom prst="rect">
            <a:avLst/>
          </a:prstGeom>
        </p:spPr>
      </p:pic>
      <p:pic>
        <p:nvPicPr>
          <p:cNvPr id="7" name="aplax lad .avi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="" xmlns:p14="http://schemas.microsoft.com/office/powerpoint/2010/main" r:link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90600" y="4008209"/>
            <a:ext cx="3522425" cy="23925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281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3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1219200" y="1600200"/>
            <a:ext cx="6400800" cy="472439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Eksempler</a:t>
            </a:r>
            <a:r>
              <a:rPr lang="da-DK" dirty="0"/>
              <a:t/>
            </a:r>
            <a:br>
              <a:rPr lang="da-DK" dirty="0"/>
            </a:br>
            <a:r>
              <a:rPr lang="da-DK" sz="2200" dirty="0" smtClean="0"/>
              <a:t>Bagvægs infarkt</a:t>
            </a:r>
            <a:endParaRPr lang="da-DK" sz="22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Venstre ventrikels funktion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5" name="Tekstboks 14"/>
          <p:cNvSpPr txBox="1"/>
          <p:nvPr/>
        </p:nvSpPr>
        <p:spPr>
          <a:xfrm>
            <a:off x="4608705" y="4191000"/>
            <a:ext cx="28880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600" dirty="0" smtClean="0">
              <a:solidFill>
                <a:schemeClr val="bg1"/>
              </a:solidFill>
            </a:endParaRPr>
          </a:p>
          <a:p>
            <a:r>
              <a:rPr lang="da-DK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Wall</a:t>
            </a:r>
            <a:r>
              <a:rPr lang="da-DK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motion Scoring</a:t>
            </a:r>
          </a:p>
          <a:p>
            <a:r>
              <a:rPr lang="da-DK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∑4CH ≈ </a:t>
            </a:r>
            <a:r>
              <a:rPr lang="da-DK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1+1+1+1+1+2 </a:t>
            </a:r>
            <a:r>
              <a:rPr lang="da-DK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da-DK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da-DK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a-DK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∑2CH ≈ </a:t>
            </a:r>
            <a:r>
              <a:rPr lang="da-DK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1+1+1+1+2+3 </a:t>
            </a:r>
            <a:r>
              <a:rPr lang="da-DK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da-DK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da-DK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a-DK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∑APLAX ≈ </a:t>
            </a:r>
            <a:r>
              <a:rPr lang="da-DK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1+1+1+2 </a:t>
            </a:r>
            <a:r>
              <a:rPr lang="da-DK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5</a:t>
            </a:r>
          </a:p>
          <a:p>
            <a:endParaRPr lang="da-DK" sz="1600" dirty="0" smtClean="0">
              <a:solidFill>
                <a:schemeClr val="bg1"/>
              </a:solidFill>
            </a:endParaRPr>
          </a:p>
        </p:txBody>
      </p:sp>
      <p:pic>
        <p:nvPicPr>
          <p:cNvPr id="3" name="7 4ch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95400" y="1725283"/>
            <a:ext cx="2956983" cy="2008517"/>
          </a:xfrm>
          <a:prstGeom prst="rect">
            <a:avLst/>
          </a:prstGeom>
        </p:spPr>
      </p:pic>
      <p:pic>
        <p:nvPicPr>
          <p:cNvPr id="4" name="7 2ch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link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548132" y="1699007"/>
            <a:ext cx="2995668" cy="2034793"/>
          </a:xfrm>
          <a:prstGeom prst="rect">
            <a:avLst/>
          </a:prstGeom>
        </p:spPr>
      </p:pic>
      <p:pic>
        <p:nvPicPr>
          <p:cNvPr id="7" name="7 aplax.avi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="" xmlns:p14="http://schemas.microsoft.com/office/powerpoint/2010/main" r:link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314452" y="4191000"/>
            <a:ext cx="3028948" cy="20573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898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3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1219200" y="1600200"/>
            <a:ext cx="6400800" cy="472439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Eksempler</a:t>
            </a:r>
            <a:r>
              <a:rPr lang="da-DK" dirty="0"/>
              <a:t/>
            </a:r>
            <a:br>
              <a:rPr lang="da-DK" dirty="0"/>
            </a:br>
            <a:r>
              <a:rPr lang="da-DK" sz="2200" dirty="0" smtClean="0"/>
              <a:t>Bagvægs infarkt, 2D </a:t>
            </a:r>
            <a:r>
              <a:rPr lang="da-DK" sz="2200" dirty="0" err="1" smtClean="0"/>
              <a:t>strain</a:t>
            </a:r>
            <a:endParaRPr lang="da-DK" sz="22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Venstre ventrikels funktion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026" name="Picture 2" descr="D:\7 bulls eye 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6507" b="25819"/>
          <a:stretch/>
        </p:blipFill>
        <p:spPr bwMode="auto">
          <a:xfrm>
            <a:off x="4833097" y="3962399"/>
            <a:ext cx="2339116" cy="2080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7 4ch strain1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407072" y="1711142"/>
            <a:ext cx="2936328" cy="2175058"/>
          </a:xfrm>
          <a:prstGeom prst="rect">
            <a:avLst/>
          </a:prstGeom>
        </p:spPr>
      </p:pic>
      <p:pic>
        <p:nvPicPr>
          <p:cNvPr id="8" name="7 2ch strain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link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511040" y="1711141"/>
            <a:ext cx="2936326" cy="2175057"/>
          </a:xfrm>
          <a:prstGeom prst="rect">
            <a:avLst/>
          </a:prstGeom>
        </p:spPr>
      </p:pic>
      <p:pic>
        <p:nvPicPr>
          <p:cNvPr id="10" name="7 aplax strain2.avi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="" xmlns:p14="http://schemas.microsoft.com/office/powerpoint/2010/main" r:link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330872" y="4038600"/>
            <a:ext cx="2936328" cy="21750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890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4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23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1219200" y="1600200"/>
            <a:ext cx="6400800" cy="472439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Eksempler</a:t>
            </a:r>
            <a:r>
              <a:rPr lang="da-DK" dirty="0"/>
              <a:t/>
            </a:r>
            <a:br>
              <a:rPr lang="da-DK" dirty="0"/>
            </a:br>
            <a:r>
              <a:rPr lang="da-DK" sz="2200" dirty="0" smtClean="0"/>
              <a:t>Bagvægs infarkt, 3D ekko</a:t>
            </a:r>
            <a:endParaRPr lang="da-DK" sz="22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Venstre ventrikels funktion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Tekstboks 6"/>
          <p:cNvSpPr txBox="1"/>
          <p:nvPr/>
        </p:nvSpPr>
        <p:spPr>
          <a:xfrm>
            <a:off x="1828800" y="55626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9-Slice funktionen giver et samlet overblik over bevægeabnormiteterne, her </a:t>
            </a:r>
            <a:r>
              <a:rPr lang="da-DK" sz="14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inferiort</a:t>
            </a:r>
            <a:r>
              <a:rPr lang="da-DK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og </a:t>
            </a:r>
            <a:r>
              <a:rPr lang="da-DK" sz="14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inferoseptalt</a:t>
            </a:r>
            <a:endParaRPr lang="da-DK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7 9slice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676400" y="1752600"/>
            <a:ext cx="5609167" cy="381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270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Sammendrag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da-DK" dirty="0" smtClean="0"/>
              <a:t>Venstre ventrikels funktion er et resultat af </a:t>
            </a:r>
            <a:r>
              <a:rPr lang="da-DK" dirty="0" err="1" smtClean="0"/>
              <a:t>myokardiets</a:t>
            </a:r>
            <a:r>
              <a:rPr lang="da-DK" dirty="0" smtClean="0"/>
              <a:t> </a:t>
            </a:r>
            <a:r>
              <a:rPr lang="da-DK" dirty="0" err="1" smtClean="0"/>
              <a:t>kontraktilitet</a:t>
            </a:r>
            <a:r>
              <a:rPr lang="da-DK" dirty="0" smtClean="0"/>
              <a:t>, ventrikelgeometri og fyldnings/modstandsforhold hjertet arbejder under </a:t>
            </a:r>
          </a:p>
          <a:p>
            <a:endParaRPr lang="da-DK" dirty="0" smtClean="0"/>
          </a:p>
          <a:p>
            <a:r>
              <a:rPr lang="da-DK" dirty="0" smtClean="0"/>
              <a:t>Der findes ikke én korrekt metode til vurdering af systolisk funktion</a:t>
            </a:r>
          </a:p>
          <a:p>
            <a:endParaRPr lang="da-DK" dirty="0" smtClean="0"/>
          </a:p>
          <a:p>
            <a:r>
              <a:rPr lang="da-DK" dirty="0" smtClean="0"/>
              <a:t>Man bør beherske flere metoder, stille sig kritisk og vurdere om det man måler passer med det visuelle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Venstre ventrikels funktion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753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6807200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er systolisk funktion ?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Venstre ventrikels funktion</a:t>
            </a:r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Tekstboks 11"/>
          <p:cNvSpPr txBox="1"/>
          <p:nvPr/>
        </p:nvSpPr>
        <p:spPr>
          <a:xfrm>
            <a:off x="4343400" y="1410176"/>
            <a:ext cx="4419600" cy="107721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Ventrikel 1 </a:t>
            </a:r>
            <a:r>
              <a:rPr lang="da-DK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(rask person)</a:t>
            </a:r>
            <a:endParaRPr lang="da-DK" sz="1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da-DK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EF= (</a:t>
            </a:r>
            <a:r>
              <a:rPr lang="da-DK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EDV-ESV)/</a:t>
            </a:r>
            <a:r>
              <a:rPr lang="da-DK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EDV</a:t>
            </a:r>
          </a:p>
          <a:p>
            <a:r>
              <a:rPr lang="da-DK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a-DK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= (</a:t>
            </a:r>
            <a:r>
              <a:rPr lang="da-DK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120-50)/</a:t>
            </a:r>
            <a:r>
              <a:rPr lang="da-DK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120</a:t>
            </a:r>
          </a:p>
          <a:p>
            <a:r>
              <a:rPr lang="da-DK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a-DK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= 58 </a:t>
            </a:r>
            <a:r>
              <a:rPr lang="da-DK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</a:p>
        </p:txBody>
      </p:sp>
      <p:sp>
        <p:nvSpPr>
          <p:cNvPr id="11" name="Kombinationstegning 10"/>
          <p:cNvSpPr/>
          <p:nvPr/>
        </p:nvSpPr>
        <p:spPr>
          <a:xfrm>
            <a:off x="2438400" y="3276600"/>
            <a:ext cx="1591550" cy="2121511"/>
          </a:xfrm>
          <a:custGeom>
            <a:avLst/>
            <a:gdLst>
              <a:gd name="connsiteX0" fmla="*/ 0 w 1541721"/>
              <a:gd name="connsiteY0" fmla="*/ 637953 h 3200400"/>
              <a:gd name="connsiteX1" fmla="*/ 10632 w 1541721"/>
              <a:gd name="connsiteY1" fmla="*/ 3200400 h 3200400"/>
              <a:gd name="connsiteX2" fmla="*/ 1541721 w 1541721"/>
              <a:gd name="connsiteY2" fmla="*/ 3051544 h 3200400"/>
              <a:gd name="connsiteX3" fmla="*/ 1541721 w 1541721"/>
              <a:gd name="connsiteY3" fmla="*/ 1212111 h 3200400"/>
              <a:gd name="connsiteX4" fmla="*/ 1509823 w 1541721"/>
              <a:gd name="connsiteY4" fmla="*/ 1127051 h 3200400"/>
              <a:gd name="connsiteX5" fmla="*/ 1499191 w 1541721"/>
              <a:gd name="connsiteY5" fmla="*/ 1095153 h 3200400"/>
              <a:gd name="connsiteX6" fmla="*/ 1477925 w 1541721"/>
              <a:gd name="connsiteY6" fmla="*/ 1073888 h 3200400"/>
              <a:gd name="connsiteX7" fmla="*/ 1435395 w 1541721"/>
              <a:gd name="connsiteY7" fmla="*/ 1010093 h 3200400"/>
              <a:gd name="connsiteX8" fmla="*/ 1414130 w 1541721"/>
              <a:gd name="connsiteY8" fmla="*/ 946297 h 3200400"/>
              <a:gd name="connsiteX9" fmla="*/ 1403498 w 1541721"/>
              <a:gd name="connsiteY9" fmla="*/ 914400 h 3200400"/>
              <a:gd name="connsiteX10" fmla="*/ 1382232 w 1541721"/>
              <a:gd name="connsiteY10" fmla="*/ 893134 h 3200400"/>
              <a:gd name="connsiteX11" fmla="*/ 1350335 w 1541721"/>
              <a:gd name="connsiteY11" fmla="*/ 797441 h 3200400"/>
              <a:gd name="connsiteX12" fmla="*/ 1339702 w 1541721"/>
              <a:gd name="connsiteY12" fmla="*/ 765544 h 3200400"/>
              <a:gd name="connsiteX13" fmla="*/ 1307805 w 1541721"/>
              <a:gd name="connsiteY13" fmla="*/ 744279 h 3200400"/>
              <a:gd name="connsiteX14" fmla="*/ 1275907 w 1541721"/>
              <a:gd name="connsiteY14" fmla="*/ 659218 h 3200400"/>
              <a:gd name="connsiteX15" fmla="*/ 1169581 w 1541721"/>
              <a:gd name="connsiteY15" fmla="*/ 478465 h 3200400"/>
              <a:gd name="connsiteX16" fmla="*/ 1127051 w 1541721"/>
              <a:gd name="connsiteY16" fmla="*/ 393404 h 3200400"/>
              <a:gd name="connsiteX17" fmla="*/ 1063256 w 1541721"/>
              <a:gd name="connsiteY17" fmla="*/ 350874 h 3200400"/>
              <a:gd name="connsiteX18" fmla="*/ 1041991 w 1541721"/>
              <a:gd name="connsiteY18" fmla="*/ 318976 h 3200400"/>
              <a:gd name="connsiteX19" fmla="*/ 1010093 w 1541721"/>
              <a:gd name="connsiteY19" fmla="*/ 308344 h 3200400"/>
              <a:gd name="connsiteX20" fmla="*/ 967563 w 1541721"/>
              <a:gd name="connsiteY20" fmla="*/ 244548 h 3200400"/>
              <a:gd name="connsiteX21" fmla="*/ 903767 w 1541721"/>
              <a:gd name="connsiteY21" fmla="*/ 202018 h 3200400"/>
              <a:gd name="connsiteX22" fmla="*/ 839972 w 1541721"/>
              <a:gd name="connsiteY22" fmla="*/ 127590 h 3200400"/>
              <a:gd name="connsiteX23" fmla="*/ 808074 w 1541721"/>
              <a:gd name="connsiteY23" fmla="*/ 116958 h 3200400"/>
              <a:gd name="connsiteX24" fmla="*/ 797442 w 1541721"/>
              <a:gd name="connsiteY24" fmla="*/ 85060 h 3200400"/>
              <a:gd name="connsiteX25" fmla="*/ 723014 w 1541721"/>
              <a:gd name="connsiteY25" fmla="*/ 74427 h 3200400"/>
              <a:gd name="connsiteX26" fmla="*/ 637953 w 1541721"/>
              <a:gd name="connsiteY26" fmla="*/ 31897 h 3200400"/>
              <a:gd name="connsiteX27" fmla="*/ 457200 w 1541721"/>
              <a:gd name="connsiteY27" fmla="*/ 0 h 3200400"/>
              <a:gd name="connsiteX28" fmla="*/ 202019 w 1541721"/>
              <a:gd name="connsiteY28" fmla="*/ 10632 h 3200400"/>
              <a:gd name="connsiteX29" fmla="*/ 159488 w 1541721"/>
              <a:gd name="connsiteY29" fmla="*/ 74427 h 3200400"/>
              <a:gd name="connsiteX30" fmla="*/ 116958 w 1541721"/>
              <a:gd name="connsiteY30" fmla="*/ 138223 h 3200400"/>
              <a:gd name="connsiteX31" fmla="*/ 95693 w 1541721"/>
              <a:gd name="connsiteY31" fmla="*/ 170121 h 3200400"/>
              <a:gd name="connsiteX32" fmla="*/ 63795 w 1541721"/>
              <a:gd name="connsiteY32" fmla="*/ 233916 h 3200400"/>
              <a:gd name="connsiteX33" fmla="*/ 31898 w 1541721"/>
              <a:gd name="connsiteY33" fmla="*/ 361507 h 3200400"/>
              <a:gd name="connsiteX34" fmla="*/ 0 w 1541721"/>
              <a:gd name="connsiteY34" fmla="*/ 637953 h 3200400"/>
              <a:gd name="connsiteX0" fmla="*/ 0 w 1541721"/>
              <a:gd name="connsiteY0" fmla="*/ 723013 h 3285460"/>
              <a:gd name="connsiteX1" fmla="*/ 10632 w 1541721"/>
              <a:gd name="connsiteY1" fmla="*/ 3285460 h 3285460"/>
              <a:gd name="connsiteX2" fmla="*/ 1541721 w 1541721"/>
              <a:gd name="connsiteY2" fmla="*/ 3136604 h 3285460"/>
              <a:gd name="connsiteX3" fmla="*/ 1541721 w 1541721"/>
              <a:gd name="connsiteY3" fmla="*/ 1297171 h 3285460"/>
              <a:gd name="connsiteX4" fmla="*/ 1509823 w 1541721"/>
              <a:gd name="connsiteY4" fmla="*/ 1212111 h 3285460"/>
              <a:gd name="connsiteX5" fmla="*/ 1499191 w 1541721"/>
              <a:gd name="connsiteY5" fmla="*/ 1180213 h 3285460"/>
              <a:gd name="connsiteX6" fmla="*/ 1477925 w 1541721"/>
              <a:gd name="connsiteY6" fmla="*/ 1158948 h 3285460"/>
              <a:gd name="connsiteX7" fmla="*/ 1435395 w 1541721"/>
              <a:gd name="connsiteY7" fmla="*/ 1095153 h 3285460"/>
              <a:gd name="connsiteX8" fmla="*/ 1414130 w 1541721"/>
              <a:gd name="connsiteY8" fmla="*/ 1031357 h 3285460"/>
              <a:gd name="connsiteX9" fmla="*/ 1403498 w 1541721"/>
              <a:gd name="connsiteY9" fmla="*/ 999460 h 3285460"/>
              <a:gd name="connsiteX10" fmla="*/ 1382232 w 1541721"/>
              <a:gd name="connsiteY10" fmla="*/ 978194 h 3285460"/>
              <a:gd name="connsiteX11" fmla="*/ 1350335 w 1541721"/>
              <a:gd name="connsiteY11" fmla="*/ 882501 h 3285460"/>
              <a:gd name="connsiteX12" fmla="*/ 1339702 w 1541721"/>
              <a:gd name="connsiteY12" fmla="*/ 850604 h 3285460"/>
              <a:gd name="connsiteX13" fmla="*/ 1307805 w 1541721"/>
              <a:gd name="connsiteY13" fmla="*/ 829339 h 3285460"/>
              <a:gd name="connsiteX14" fmla="*/ 1275907 w 1541721"/>
              <a:gd name="connsiteY14" fmla="*/ 744278 h 3285460"/>
              <a:gd name="connsiteX15" fmla="*/ 1169581 w 1541721"/>
              <a:gd name="connsiteY15" fmla="*/ 563525 h 3285460"/>
              <a:gd name="connsiteX16" fmla="*/ 1127051 w 1541721"/>
              <a:gd name="connsiteY16" fmla="*/ 478464 h 3285460"/>
              <a:gd name="connsiteX17" fmla="*/ 1063256 w 1541721"/>
              <a:gd name="connsiteY17" fmla="*/ 435934 h 3285460"/>
              <a:gd name="connsiteX18" fmla="*/ 1041991 w 1541721"/>
              <a:gd name="connsiteY18" fmla="*/ 404036 h 3285460"/>
              <a:gd name="connsiteX19" fmla="*/ 1010093 w 1541721"/>
              <a:gd name="connsiteY19" fmla="*/ 393404 h 3285460"/>
              <a:gd name="connsiteX20" fmla="*/ 967563 w 1541721"/>
              <a:gd name="connsiteY20" fmla="*/ 329608 h 3285460"/>
              <a:gd name="connsiteX21" fmla="*/ 903767 w 1541721"/>
              <a:gd name="connsiteY21" fmla="*/ 287078 h 3285460"/>
              <a:gd name="connsiteX22" fmla="*/ 839972 w 1541721"/>
              <a:gd name="connsiteY22" fmla="*/ 212650 h 3285460"/>
              <a:gd name="connsiteX23" fmla="*/ 808074 w 1541721"/>
              <a:gd name="connsiteY23" fmla="*/ 202018 h 3285460"/>
              <a:gd name="connsiteX24" fmla="*/ 797442 w 1541721"/>
              <a:gd name="connsiteY24" fmla="*/ 170120 h 3285460"/>
              <a:gd name="connsiteX25" fmla="*/ 723014 w 1541721"/>
              <a:gd name="connsiteY25" fmla="*/ 159487 h 3285460"/>
              <a:gd name="connsiteX26" fmla="*/ 637953 w 1541721"/>
              <a:gd name="connsiteY26" fmla="*/ 116957 h 3285460"/>
              <a:gd name="connsiteX27" fmla="*/ 478465 w 1541721"/>
              <a:gd name="connsiteY27" fmla="*/ 0 h 3285460"/>
              <a:gd name="connsiteX28" fmla="*/ 202019 w 1541721"/>
              <a:gd name="connsiteY28" fmla="*/ 95692 h 3285460"/>
              <a:gd name="connsiteX29" fmla="*/ 159488 w 1541721"/>
              <a:gd name="connsiteY29" fmla="*/ 159487 h 3285460"/>
              <a:gd name="connsiteX30" fmla="*/ 116958 w 1541721"/>
              <a:gd name="connsiteY30" fmla="*/ 223283 h 3285460"/>
              <a:gd name="connsiteX31" fmla="*/ 95693 w 1541721"/>
              <a:gd name="connsiteY31" fmla="*/ 255181 h 3285460"/>
              <a:gd name="connsiteX32" fmla="*/ 63795 w 1541721"/>
              <a:gd name="connsiteY32" fmla="*/ 318976 h 3285460"/>
              <a:gd name="connsiteX33" fmla="*/ 31898 w 1541721"/>
              <a:gd name="connsiteY33" fmla="*/ 446567 h 3285460"/>
              <a:gd name="connsiteX34" fmla="*/ 0 w 1541721"/>
              <a:gd name="connsiteY34" fmla="*/ 723013 h 3285460"/>
              <a:gd name="connsiteX0" fmla="*/ 0 w 1541721"/>
              <a:gd name="connsiteY0" fmla="*/ 723013 h 3285460"/>
              <a:gd name="connsiteX1" fmla="*/ 10632 w 1541721"/>
              <a:gd name="connsiteY1" fmla="*/ 3285460 h 3285460"/>
              <a:gd name="connsiteX2" fmla="*/ 1541721 w 1541721"/>
              <a:gd name="connsiteY2" fmla="*/ 3136604 h 3285460"/>
              <a:gd name="connsiteX3" fmla="*/ 1541721 w 1541721"/>
              <a:gd name="connsiteY3" fmla="*/ 1297171 h 3285460"/>
              <a:gd name="connsiteX4" fmla="*/ 1509823 w 1541721"/>
              <a:gd name="connsiteY4" fmla="*/ 1212111 h 3285460"/>
              <a:gd name="connsiteX5" fmla="*/ 1499191 w 1541721"/>
              <a:gd name="connsiteY5" fmla="*/ 1180213 h 3285460"/>
              <a:gd name="connsiteX6" fmla="*/ 1477925 w 1541721"/>
              <a:gd name="connsiteY6" fmla="*/ 1158948 h 3285460"/>
              <a:gd name="connsiteX7" fmla="*/ 1435395 w 1541721"/>
              <a:gd name="connsiteY7" fmla="*/ 1095153 h 3285460"/>
              <a:gd name="connsiteX8" fmla="*/ 1414130 w 1541721"/>
              <a:gd name="connsiteY8" fmla="*/ 1031357 h 3285460"/>
              <a:gd name="connsiteX9" fmla="*/ 1403498 w 1541721"/>
              <a:gd name="connsiteY9" fmla="*/ 999460 h 3285460"/>
              <a:gd name="connsiteX10" fmla="*/ 1382232 w 1541721"/>
              <a:gd name="connsiteY10" fmla="*/ 978194 h 3285460"/>
              <a:gd name="connsiteX11" fmla="*/ 1350335 w 1541721"/>
              <a:gd name="connsiteY11" fmla="*/ 882501 h 3285460"/>
              <a:gd name="connsiteX12" fmla="*/ 1339702 w 1541721"/>
              <a:gd name="connsiteY12" fmla="*/ 850604 h 3285460"/>
              <a:gd name="connsiteX13" fmla="*/ 1307805 w 1541721"/>
              <a:gd name="connsiteY13" fmla="*/ 829339 h 3285460"/>
              <a:gd name="connsiteX14" fmla="*/ 1275907 w 1541721"/>
              <a:gd name="connsiteY14" fmla="*/ 744278 h 3285460"/>
              <a:gd name="connsiteX15" fmla="*/ 1169581 w 1541721"/>
              <a:gd name="connsiteY15" fmla="*/ 563525 h 3285460"/>
              <a:gd name="connsiteX16" fmla="*/ 1127051 w 1541721"/>
              <a:gd name="connsiteY16" fmla="*/ 478464 h 3285460"/>
              <a:gd name="connsiteX17" fmla="*/ 1063256 w 1541721"/>
              <a:gd name="connsiteY17" fmla="*/ 435934 h 3285460"/>
              <a:gd name="connsiteX18" fmla="*/ 1041991 w 1541721"/>
              <a:gd name="connsiteY18" fmla="*/ 404036 h 3285460"/>
              <a:gd name="connsiteX19" fmla="*/ 1010093 w 1541721"/>
              <a:gd name="connsiteY19" fmla="*/ 393404 h 3285460"/>
              <a:gd name="connsiteX20" fmla="*/ 967563 w 1541721"/>
              <a:gd name="connsiteY20" fmla="*/ 329608 h 3285460"/>
              <a:gd name="connsiteX21" fmla="*/ 903767 w 1541721"/>
              <a:gd name="connsiteY21" fmla="*/ 287078 h 3285460"/>
              <a:gd name="connsiteX22" fmla="*/ 839972 w 1541721"/>
              <a:gd name="connsiteY22" fmla="*/ 212650 h 3285460"/>
              <a:gd name="connsiteX23" fmla="*/ 808074 w 1541721"/>
              <a:gd name="connsiteY23" fmla="*/ 202018 h 3285460"/>
              <a:gd name="connsiteX24" fmla="*/ 797442 w 1541721"/>
              <a:gd name="connsiteY24" fmla="*/ 170120 h 3285460"/>
              <a:gd name="connsiteX25" fmla="*/ 723014 w 1541721"/>
              <a:gd name="connsiteY25" fmla="*/ 159487 h 3285460"/>
              <a:gd name="connsiteX26" fmla="*/ 669851 w 1541721"/>
              <a:gd name="connsiteY26" fmla="*/ 74427 h 3285460"/>
              <a:gd name="connsiteX27" fmla="*/ 478465 w 1541721"/>
              <a:gd name="connsiteY27" fmla="*/ 0 h 3285460"/>
              <a:gd name="connsiteX28" fmla="*/ 202019 w 1541721"/>
              <a:gd name="connsiteY28" fmla="*/ 95692 h 3285460"/>
              <a:gd name="connsiteX29" fmla="*/ 159488 w 1541721"/>
              <a:gd name="connsiteY29" fmla="*/ 159487 h 3285460"/>
              <a:gd name="connsiteX30" fmla="*/ 116958 w 1541721"/>
              <a:gd name="connsiteY30" fmla="*/ 223283 h 3285460"/>
              <a:gd name="connsiteX31" fmla="*/ 95693 w 1541721"/>
              <a:gd name="connsiteY31" fmla="*/ 255181 h 3285460"/>
              <a:gd name="connsiteX32" fmla="*/ 63795 w 1541721"/>
              <a:gd name="connsiteY32" fmla="*/ 318976 h 3285460"/>
              <a:gd name="connsiteX33" fmla="*/ 31898 w 1541721"/>
              <a:gd name="connsiteY33" fmla="*/ 446567 h 3285460"/>
              <a:gd name="connsiteX34" fmla="*/ 0 w 1541721"/>
              <a:gd name="connsiteY34" fmla="*/ 723013 h 3285460"/>
              <a:gd name="connsiteX0" fmla="*/ 11331 w 1553052"/>
              <a:gd name="connsiteY0" fmla="*/ 723013 h 3285460"/>
              <a:gd name="connsiteX1" fmla="*/ 21963 w 1553052"/>
              <a:gd name="connsiteY1" fmla="*/ 3285460 h 3285460"/>
              <a:gd name="connsiteX2" fmla="*/ 1553052 w 1553052"/>
              <a:gd name="connsiteY2" fmla="*/ 3136604 h 3285460"/>
              <a:gd name="connsiteX3" fmla="*/ 1553052 w 1553052"/>
              <a:gd name="connsiteY3" fmla="*/ 1297171 h 3285460"/>
              <a:gd name="connsiteX4" fmla="*/ 1521154 w 1553052"/>
              <a:gd name="connsiteY4" fmla="*/ 1212111 h 3285460"/>
              <a:gd name="connsiteX5" fmla="*/ 1510522 w 1553052"/>
              <a:gd name="connsiteY5" fmla="*/ 1180213 h 3285460"/>
              <a:gd name="connsiteX6" fmla="*/ 1489256 w 1553052"/>
              <a:gd name="connsiteY6" fmla="*/ 1158948 h 3285460"/>
              <a:gd name="connsiteX7" fmla="*/ 1446726 w 1553052"/>
              <a:gd name="connsiteY7" fmla="*/ 1095153 h 3285460"/>
              <a:gd name="connsiteX8" fmla="*/ 1425461 w 1553052"/>
              <a:gd name="connsiteY8" fmla="*/ 1031357 h 3285460"/>
              <a:gd name="connsiteX9" fmla="*/ 1414829 w 1553052"/>
              <a:gd name="connsiteY9" fmla="*/ 999460 h 3285460"/>
              <a:gd name="connsiteX10" fmla="*/ 1393563 w 1553052"/>
              <a:gd name="connsiteY10" fmla="*/ 978194 h 3285460"/>
              <a:gd name="connsiteX11" fmla="*/ 1361666 w 1553052"/>
              <a:gd name="connsiteY11" fmla="*/ 882501 h 3285460"/>
              <a:gd name="connsiteX12" fmla="*/ 1351033 w 1553052"/>
              <a:gd name="connsiteY12" fmla="*/ 850604 h 3285460"/>
              <a:gd name="connsiteX13" fmla="*/ 1319136 w 1553052"/>
              <a:gd name="connsiteY13" fmla="*/ 829339 h 3285460"/>
              <a:gd name="connsiteX14" fmla="*/ 1287238 w 1553052"/>
              <a:gd name="connsiteY14" fmla="*/ 744278 h 3285460"/>
              <a:gd name="connsiteX15" fmla="*/ 1180912 w 1553052"/>
              <a:gd name="connsiteY15" fmla="*/ 563525 h 3285460"/>
              <a:gd name="connsiteX16" fmla="*/ 1138382 w 1553052"/>
              <a:gd name="connsiteY16" fmla="*/ 478464 h 3285460"/>
              <a:gd name="connsiteX17" fmla="*/ 1074587 w 1553052"/>
              <a:gd name="connsiteY17" fmla="*/ 435934 h 3285460"/>
              <a:gd name="connsiteX18" fmla="*/ 1053322 w 1553052"/>
              <a:gd name="connsiteY18" fmla="*/ 404036 h 3285460"/>
              <a:gd name="connsiteX19" fmla="*/ 1021424 w 1553052"/>
              <a:gd name="connsiteY19" fmla="*/ 393404 h 3285460"/>
              <a:gd name="connsiteX20" fmla="*/ 978894 w 1553052"/>
              <a:gd name="connsiteY20" fmla="*/ 329608 h 3285460"/>
              <a:gd name="connsiteX21" fmla="*/ 915098 w 1553052"/>
              <a:gd name="connsiteY21" fmla="*/ 287078 h 3285460"/>
              <a:gd name="connsiteX22" fmla="*/ 851303 w 1553052"/>
              <a:gd name="connsiteY22" fmla="*/ 212650 h 3285460"/>
              <a:gd name="connsiteX23" fmla="*/ 819405 w 1553052"/>
              <a:gd name="connsiteY23" fmla="*/ 202018 h 3285460"/>
              <a:gd name="connsiteX24" fmla="*/ 808773 w 1553052"/>
              <a:gd name="connsiteY24" fmla="*/ 170120 h 3285460"/>
              <a:gd name="connsiteX25" fmla="*/ 734345 w 1553052"/>
              <a:gd name="connsiteY25" fmla="*/ 159487 h 3285460"/>
              <a:gd name="connsiteX26" fmla="*/ 681182 w 1553052"/>
              <a:gd name="connsiteY26" fmla="*/ 74427 h 3285460"/>
              <a:gd name="connsiteX27" fmla="*/ 489796 w 1553052"/>
              <a:gd name="connsiteY27" fmla="*/ 0 h 3285460"/>
              <a:gd name="connsiteX28" fmla="*/ 213350 w 1553052"/>
              <a:gd name="connsiteY28" fmla="*/ 95692 h 3285460"/>
              <a:gd name="connsiteX29" fmla="*/ 170819 w 1553052"/>
              <a:gd name="connsiteY29" fmla="*/ 159487 h 3285460"/>
              <a:gd name="connsiteX30" fmla="*/ 128289 w 1553052"/>
              <a:gd name="connsiteY30" fmla="*/ 223283 h 3285460"/>
              <a:gd name="connsiteX31" fmla="*/ 107024 w 1553052"/>
              <a:gd name="connsiteY31" fmla="*/ 255181 h 3285460"/>
              <a:gd name="connsiteX32" fmla="*/ 75126 w 1553052"/>
              <a:gd name="connsiteY32" fmla="*/ 318976 h 3285460"/>
              <a:gd name="connsiteX33" fmla="*/ 944 w 1553052"/>
              <a:gd name="connsiteY33" fmla="*/ 446567 h 3285460"/>
              <a:gd name="connsiteX34" fmla="*/ 11331 w 1553052"/>
              <a:gd name="connsiteY34" fmla="*/ 723013 h 3285460"/>
              <a:gd name="connsiteX0" fmla="*/ 16457 w 1558178"/>
              <a:gd name="connsiteY0" fmla="*/ 723013 h 3285460"/>
              <a:gd name="connsiteX1" fmla="*/ 27089 w 1558178"/>
              <a:gd name="connsiteY1" fmla="*/ 3285460 h 3285460"/>
              <a:gd name="connsiteX2" fmla="*/ 1558178 w 1558178"/>
              <a:gd name="connsiteY2" fmla="*/ 3136604 h 3285460"/>
              <a:gd name="connsiteX3" fmla="*/ 1558178 w 1558178"/>
              <a:gd name="connsiteY3" fmla="*/ 1297171 h 3285460"/>
              <a:gd name="connsiteX4" fmla="*/ 1526280 w 1558178"/>
              <a:gd name="connsiteY4" fmla="*/ 1212111 h 3285460"/>
              <a:gd name="connsiteX5" fmla="*/ 1515648 w 1558178"/>
              <a:gd name="connsiteY5" fmla="*/ 1180213 h 3285460"/>
              <a:gd name="connsiteX6" fmla="*/ 1494382 w 1558178"/>
              <a:gd name="connsiteY6" fmla="*/ 1158948 h 3285460"/>
              <a:gd name="connsiteX7" fmla="*/ 1451852 w 1558178"/>
              <a:gd name="connsiteY7" fmla="*/ 1095153 h 3285460"/>
              <a:gd name="connsiteX8" fmla="*/ 1430587 w 1558178"/>
              <a:gd name="connsiteY8" fmla="*/ 1031357 h 3285460"/>
              <a:gd name="connsiteX9" fmla="*/ 1419955 w 1558178"/>
              <a:gd name="connsiteY9" fmla="*/ 999460 h 3285460"/>
              <a:gd name="connsiteX10" fmla="*/ 1398689 w 1558178"/>
              <a:gd name="connsiteY10" fmla="*/ 978194 h 3285460"/>
              <a:gd name="connsiteX11" fmla="*/ 1366792 w 1558178"/>
              <a:gd name="connsiteY11" fmla="*/ 882501 h 3285460"/>
              <a:gd name="connsiteX12" fmla="*/ 1356159 w 1558178"/>
              <a:gd name="connsiteY12" fmla="*/ 850604 h 3285460"/>
              <a:gd name="connsiteX13" fmla="*/ 1324262 w 1558178"/>
              <a:gd name="connsiteY13" fmla="*/ 829339 h 3285460"/>
              <a:gd name="connsiteX14" fmla="*/ 1292364 w 1558178"/>
              <a:gd name="connsiteY14" fmla="*/ 744278 h 3285460"/>
              <a:gd name="connsiteX15" fmla="*/ 1186038 w 1558178"/>
              <a:gd name="connsiteY15" fmla="*/ 563525 h 3285460"/>
              <a:gd name="connsiteX16" fmla="*/ 1143508 w 1558178"/>
              <a:gd name="connsiteY16" fmla="*/ 478464 h 3285460"/>
              <a:gd name="connsiteX17" fmla="*/ 1079713 w 1558178"/>
              <a:gd name="connsiteY17" fmla="*/ 435934 h 3285460"/>
              <a:gd name="connsiteX18" fmla="*/ 1058448 w 1558178"/>
              <a:gd name="connsiteY18" fmla="*/ 404036 h 3285460"/>
              <a:gd name="connsiteX19" fmla="*/ 1026550 w 1558178"/>
              <a:gd name="connsiteY19" fmla="*/ 393404 h 3285460"/>
              <a:gd name="connsiteX20" fmla="*/ 984020 w 1558178"/>
              <a:gd name="connsiteY20" fmla="*/ 329608 h 3285460"/>
              <a:gd name="connsiteX21" fmla="*/ 920224 w 1558178"/>
              <a:gd name="connsiteY21" fmla="*/ 287078 h 3285460"/>
              <a:gd name="connsiteX22" fmla="*/ 856429 w 1558178"/>
              <a:gd name="connsiteY22" fmla="*/ 212650 h 3285460"/>
              <a:gd name="connsiteX23" fmla="*/ 824531 w 1558178"/>
              <a:gd name="connsiteY23" fmla="*/ 202018 h 3285460"/>
              <a:gd name="connsiteX24" fmla="*/ 813899 w 1558178"/>
              <a:gd name="connsiteY24" fmla="*/ 170120 h 3285460"/>
              <a:gd name="connsiteX25" fmla="*/ 739471 w 1558178"/>
              <a:gd name="connsiteY25" fmla="*/ 159487 h 3285460"/>
              <a:gd name="connsiteX26" fmla="*/ 686308 w 1558178"/>
              <a:gd name="connsiteY26" fmla="*/ 74427 h 3285460"/>
              <a:gd name="connsiteX27" fmla="*/ 494922 w 1558178"/>
              <a:gd name="connsiteY27" fmla="*/ 0 h 3285460"/>
              <a:gd name="connsiteX28" fmla="*/ 218476 w 1558178"/>
              <a:gd name="connsiteY28" fmla="*/ 95692 h 3285460"/>
              <a:gd name="connsiteX29" fmla="*/ 175945 w 1558178"/>
              <a:gd name="connsiteY29" fmla="*/ 159487 h 3285460"/>
              <a:gd name="connsiteX30" fmla="*/ 133415 w 1558178"/>
              <a:gd name="connsiteY30" fmla="*/ 223283 h 3285460"/>
              <a:gd name="connsiteX31" fmla="*/ 112150 w 1558178"/>
              <a:gd name="connsiteY31" fmla="*/ 255181 h 3285460"/>
              <a:gd name="connsiteX32" fmla="*/ 80252 w 1558178"/>
              <a:gd name="connsiteY32" fmla="*/ 318976 h 3285460"/>
              <a:gd name="connsiteX33" fmla="*/ 6070 w 1558178"/>
              <a:gd name="connsiteY33" fmla="*/ 446567 h 3285460"/>
              <a:gd name="connsiteX34" fmla="*/ 16457 w 1558178"/>
              <a:gd name="connsiteY34" fmla="*/ 723013 h 3285460"/>
              <a:gd name="connsiteX0" fmla="*/ 15233 w 1556954"/>
              <a:gd name="connsiteY0" fmla="*/ 723013 h 3285460"/>
              <a:gd name="connsiteX1" fmla="*/ 25865 w 1556954"/>
              <a:gd name="connsiteY1" fmla="*/ 3285460 h 3285460"/>
              <a:gd name="connsiteX2" fmla="*/ 1556954 w 1556954"/>
              <a:gd name="connsiteY2" fmla="*/ 3136604 h 3285460"/>
              <a:gd name="connsiteX3" fmla="*/ 1556954 w 1556954"/>
              <a:gd name="connsiteY3" fmla="*/ 1297171 h 3285460"/>
              <a:gd name="connsiteX4" fmla="*/ 1525056 w 1556954"/>
              <a:gd name="connsiteY4" fmla="*/ 1212111 h 3285460"/>
              <a:gd name="connsiteX5" fmla="*/ 1514424 w 1556954"/>
              <a:gd name="connsiteY5" fmla="*/ 1180213 h 3285460"/>
              <a:gd name="connsiteX6" fmla="*/ 1493158 w 1556954"/>
              <a:gd name="connsiteY6" fmla="*/ 1158948 h 3285460"/>
              <a:gd name="connsiteX7" fmla="*/ 1450628 w 1556954"/>
              <a:gd name="connsiteY7" fmla="*/ 1095153 h 3285460"/>
              <a:gd name="connsiteX8" fmla="*/ 1429363 w 1556954"/>
              <a:gd name="connsiteY8" fmla="*/ 1031357 h 3285460"/>
              <a:gd name="connsiteX9" fmla="*/ 1418731 w 1556954"/>
              <a:gd name="connsiteY9" fmla="*/ 999460 h 3285460"/>
              <a:gd name="connsiteX10" fmla="*/ 1397465 w 1556954"/>
              <a:gd name="connsiteY10" fmla="*/ 978194 h 3285460"/>
              <a:gd name="connsiteX11" fmla="*/ 1365568 w 1556954"/>
              <a:gd name="connsiteY11" fmla="*/ 882501 h 3285460"/>
              <a:gd name="connsiteX12" fmla="*/ 1354935 w 1556954"/>
              <a:gd name="connsiteY12" fmla="*/ 850604 h 3285460"/>
              <a:gd name="connsiteX13" fmla="*/ 1323038 w 1556954"/>
              <a:gd name="connsiteY13" fmla="*/ 829339 h 3285460"/>
              <a:gd name="connsiteX14" fmla="*/ 1291140 w 1556954"/>
              <a:gd name="connsiteY14" fmla="*/ 744278 h 3285460"/>
              <a:gd name="connsiteX15" fmla="*/ 1184814 w 1556954"/>
              <a:gd name="connsiteY15" fmla="*/ 563525 h 3285460"/>
              <a:gd name="connsiteX16" fmla="*/ 1142284 w 1556954"/>
              <a:gd name="connsiteY16" fmla="*/ 478464 h 3285460"/>
              <a:gd name="connsiteX17" fmla="*/ 1078489 w 1556954"/>
              <a:gd name="connsiteY17" fmla="*/ 435934 h 3285460"/>
              <a:gd name="connsiteX18" fmla="*/ 1057224 w 1556954"/>
              <a:gd name="connsiteY18" fmla="*/ 404036 h 3285460"/>
              <a:gd name="connsiteX19" fmla="*/ 1025326 w 1556954"/>
              <a:gd name="connsiteY19" fmla="*/ 393404 h 3285460"/>
              <a:gd name="connsiteX20" fmla="*/ 982796 w 1556954"/>
              <a:gd name="connsiteY20" fmla="*/ 329608 h 3285460"/>
              <a:gd name="connsiteX21" fmla="*/ 919000 w 1556954"/>
              <a:gd name="connsiteY21" fmla="*/ 287078 h 3285460"/>
              <a:gd name="connsiteX22" fmla="*/ 855205 w 1556954"/>
              <a:gd name="connsiteY22" fmla="*/ 212650 h 3285460"/>
              <a:gd name="connsiteX23" fmla="*/ 823307 w 1556954"/>
              <a:gd name="connsiteY23" fmla="*/ 202018 h 3285460"/>
              <a:gd name="connsiteX24" fmla="*/ 812675 w 1556954"/>
              <a:gd name="connsiteY24" fmla="*/ 170120 h 3285460"/>
              <a:gd name="connsiteX25" fmla="*/ 738247 w 1556954"/>
              <a:gd name="connsiteY25" fmla="*/ 159487 h 3285460"/>
              <a:gd name="connsiteX26" fmla="*/ 685084 w 1556954"/>
              <a:gd name="connsiteY26" fmla="*/ 74427 h 3285460"/>
              <a:gd name="connsiteX27" fmla="*/ 493698 w 1556954"/>
              <a:gd name="connsiteY27" fmla="*/ 0 h 3285460"/>
              <a:gd name="connsiteX28" fmla="*/ 217252 w 1556954"/>
              <a:gd name="connsiteY28" fmla="*/ 95692 h 3285460"/>
              <a:gd name="connsiteX29" fmla="*/ 174721 w 1556954"/>
              <a:gd name="connsiteY29" fmla="*/ 159487 h 3285460"/>
              <a:gd name="connsiteX30" fmla="*/ 132191 w 1556954"/>
              <a:gd name="connsiteY30" fmla="*/ 223283 h 3285460"/>
              <a:gd name="connsiteX31" fmla="*/ 110926 w 1556954"/>
              <a:gd name="connsiteY31" fmla="*/ 255181 h 3285460"/>
              <a:gd name="connsiteX32" fmla="*/ 79028 w 1556954"/>
              <a:gd name="connsiteY32" fmla="*/ 318976 h 3285460"/>
              <a:gd name="connsiteX33" fmla="*/ 4846 w 1556954"/>
              <a:gd name="connsiteY33" fmla="*/ 446567 h 3285460"/>
              <a:gd name="connsiteX34" fmla="*/ 15233 w 1556954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78194 h 3285460"/>
              <a:gd name="connsiteX11" fmla="*/ 1363489 w 1554875"/>
              <a:gd name="connsiteY11" fmla="*/ 882501 h 3285460"/>
              <a:gd name="connsiteX12" fmla="*/ 1352856 w 1554875"/>
              <a:gd name="connsiteY12" fmla="*/ 850604 h 3285460"/>
              <a:gd name="connsiteX13" fmla="*/ 1320959 w 1554875"/>
              <a:gd name="connsiteY13" fmla="*/ 829339 h 3285460"/>
              <a:gd name="connsiteX14" fmla="*/ 1289061 w 1554875"/>
              <a:gd name="connsiteY14" fmla="*/ 744278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36168 w 1554875"/>
              <a:gd name="connsiteY25" fmla="*/ 159487 h 3285460"/>
              <a:gd name="connsiteX26" fmla="*/ 683005 w 1554875"/>
              <a:gd name="connsiteY26" fmla="*/ 74427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72642 w 1554875"/>
              <a:gd name="connsiteY29" fmla="*/ 159487 h 3285460"/>
              <a:gd name="connsiteX30" fmla="*/ 130112 w 1554875"/>
              <a:gd name="connsiteY30" fmla="*/ 223283 h 3285460"/>
              <a:gd name="connsiteX31" fmla="*/ 108847 w 1554875"/>
              <a:gd name="connsiteY31" fmla="*/ 255181 h 3285460"/>
              <a:gd name="connsiteX32" fmla="*/ 76949 w 1554875"/>
              <a:gd name="connsiteY32" fmla="*/ 318976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78194 h 3285460"/>
              <a:gd name="connsiteX11" fmla="*/ 1363489 w 1554875"/>
              <a:gd name="connsiteY11" fmla="*/ 882501 h 3285460"/>
              <a:gd name="connsiteX12" fmla="*/ 1352856 w 1554875"/>
              <a:gd name="connsiteY12" fmla="*/ 850604 h 3285460"/>
              <a:gd name="connsiteX13" fmla="*/ 1320959 w 1554875"/>
              <a:gd name="connsiteY13" fmla="*/ 829339 h 3285460"/>
              <a:gd name="connsiteX14" fmla="*/ 1289061 w 1554875"/>
              <a:gd name="connsiteY14" fmla="*/ 744278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36168 w 1554875"/>
              <a:gd name="connsiteY25" fmla="*/ 159487 h 3285460"/>
              <a:gd name="connsiteX26" fmla="*/ 683005 w 1554875"/>
              <a:gd name="connsiteY26" fmla="*/ 74427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72642 w 1554875"/>
              <a:gd name="connsiteY29" fmla="*/ 159487 h 3285460"/>
              <a:gd name="connsiteX30" fmla="*/ 130112 w 1554875"/>
              <a:gd name="connsiteY30" fmla="*/ 223283 h 3285460"/>
              <a:gd name="connsiteX31" fmla="*/ 108847 w 1554875"/>
              <a:gd name="connsiteY31" fmla="*/ 255181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78194 h 3285460"/>
              <a:gd name="connsiteX11" fmla="*/ 1363489 w 1554875"/>
              <a:gd name="connsiteY11" fmla="*/ 882501 h 3285460"/>
              <a:gd name="connsiteX12" fmla="*/ 1352856 w 1554875"/>
              <a:gd name="connsiteY12" fmla="*/ 850604 h 3285460"/>
              <a:gd name="connsiteX13" fmla="*/ 1320959 w 1554875"/>
              <a:gd name="connsiteY13" fmla="*/ 829339 h 3285460"/>
              <a:gd name="connsiteX14" fmla="*/ 1289061 w 1554875"/>
              <a:gd name="connsiteY14" fmla="*/ 744278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43630 h 3285460"/>
              <a:gd name="connsiteX26" fmla="*/ 683005 w 1554875"/>
              <a:gd name="connsiteY26" fmla="*/ 74427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72642 w 1554875"/>
              <a:gd name="connsiteY29" fmla="*/ 159487 h 3285460"/>
              <a:gd name="connsiteX30" fmla="*/ 130112 w 1554875"/>
              <a:gd name="connsiteY30" fmla="*/ 223283 h 3285460"/>
              <a:gd name="connsiteX31" fmla="*/ 108847 w 1554875"/>
              <a:gd name="connsiteY31" fmla="*/ 255181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78194 h 3285460"/>
              <a:gd name="connsiteX11" fmla="*/ 1363489 w 1554875"/>
              <a:gd name="connsiteY11" fmla="*/ 882501 h 3285460"/>
              <a:gd name="connsiteX12" fmla="*/ 1352856 w 1554875"/>
              <a:gd name="connsiteY12" fmla="*/ 850604 h 3285460"/>
              <a:gd name="connsiteX13" fmla="*/ 1320959 w 1554875"/>
              <a:gd name="connsiteY13" fmla="*/ 829339 h 3285460"/>
              <a:gd name="connsiteX14" fmla="*/ 1289061 w 1554875"/>
              <a:gd name="connsiteY14" fmla="*/ 744278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683005 w 1554875"/>
              <a:gd name="connsiteY26" fmla="*/ 74427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72642 w 1554875"/>
              <a:gd name="connsiteY29" fmla="*/ 159487 h 3285460"/>
              <a:gd name="connsiteX30" fmla="*/ 130112 w 1554875"/>
              <a:gd name="connsiteY30" fmla="*/ 223283 h 3285460"/>
              <a:gd name="connsiteX31" fmla="*/ 108847 w 1554875"/>
              <a:gd name="connsiteY31" fmla="*/ 255181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78194 h 3285460"/>
              <a:gd name="connsiteX11" fmla="*/ 1363489 w 1554875"/>
              <a:gd name="connsiteY11" fmla="*/ 882501 h 3285460"/>
              <a:gd name="connsiteX12" fmla="*/ 1352856 w 1554875"/>
              <a:gd name="connsiteY12" fmla="*/ 850604 h 3285460"/>
              <a:gd name="connsiteX13" fmla="*/ 1320959 w 1554875"/>
              <a:gd name="connsiteY13" fmla="*/ 829339 h 3285460"/>
              <a:gd name="connsiteX14" fmla="*/ 1289061 w 1554875"/>
              <a:gd name="connsiteY14" fmla="*/ 744278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72642 w 1554875"/>
              <a:gd name="connsiteY29" fmla="*/ 159487 h 3285460"/>
              <a:gd name="connsiteX30" fmla="*/ 130112 w 1554875"/>
              <a:gd name="connsiteY30" fmla="*/ 223283 h 3285460"/>
              <a:gd name="connsiteX31" fmla="*/ 108847 w 1554875"/>
              <a:gd name="connsiteY31" fmla="*/ 255181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78194 h 3285460"/>
              <a:gd name="connsiteX11" fmla="*/ 1363489 w 1554875"/>
              <a:gd name="connsiteY11" fmla="*/ 882501 h 3285460"/>
              <a:gd name="connsiteX12" fmla="*/ 1352856 w 1554875"/>
              <a:gd name="connsiteY12" fmla="*/ 850604 h 3285460"/>
              <a:gd name="connsiteX13" fmla="*/ 1320959 w 1554875"/>
              <a:gd name="connsiteY13" fmla="*/ 829339 h 3285460"/>
              <a:gd name="connsiteX14" fmla="*/ 1289061 w 1554875"/>
              <a:gd name="connsiteY14" fmla="*/ 744278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72642 w 1554875"/>
              <a:gd name="connsiteY29" fmla="*/ 159487 h 3285460"/>
              <a:gd name="connsiteX30" fmla="*/ 114256 w 1554875"/>
              <a:gd name="connsiteY30" fmla="*/ 202141 h 3285460"/>
              <a:gd name="connsiteX31" fmla="*/ 108847 w 1554875"/>
              <a:gd name="connsiteY31" fmla="*/ 255181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78194 h 3285460"/>
              <a:gd name="connsiteX11" fmla="*/ 1363489 w 1554875"/>
              <a:gd name="connsiteY11" fmla="*/ 882501 h 3285460"/>
              <a:gd name="connsiteX12" fmla="*/ 1352856 w 1554875"/>
              <a:gd name="connsiteY12" fmla="*/ 850604 h 3285460"/>
              <a:gd name="connsiteX13" fmla="*/ 1320959 w 1554875"/>
              <a:gd name="connsiteY13" fmla="*/ 829339 h 3285460"/>
              <a:gd name="connsiteX14" fmla="*/ 1289061 w 1554875"/>
              <a:gd name="connsiteY14" fmla="*/ 744278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72642 w 1554875"/>
              <a:gd name="connsiteY29" fmla="*/ 159487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78194 h 3285460"/>
              <a:gd name="connsiteX11" fmla="*/ 1363489 w 1554875"/>
              <a:gd name="connsiteY11" fmla="*/ 882501 h 3285460"/>
              <a:gd name="connsiteX12" fmla="*/ 1352856 w 1554875"/>
              <a:gd name="connsiteY12" fmla="*/ 850604 h 3285460"/>
              <a:gd name="connsiteX13" fmla="*/ 1320959 w 1554875"/>
              <a:gd name="connsiteY13" fmla="*/ 829339 h 3285460"/>
              <a:gd name="connsiteX14" fmla="*/ 1289061 w 1554875"/>
              <a:gd name="connsiteY14" fmla="*/ 744278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78194 h 3285460"/>
              <a:gd name="connsiteX11" fmla="*/ 1363489 w 1554875"/>
              <a:gd name="connsiteY11" fmla="*/ 882501 h 3285460"/>
              <a:gd name="connsiteX12" fmla="*/ 1352856 w 1554875"/>
              <a:gd name="connsiteY12" fmla="*/ 850604 h 3285460"/>
              <a:gd name="connsiteX13" fmla="*/ 1320959 w 1554875"/>
              <a:gd name="connsiteY13" fmla="*/ 829339 h 3285460"/>
              <a:gd name="connsiteX14" fmla="*/ 1252062 w 1554875"/>
              <a:gd name="connsiteY14" fmla="*/ 680851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78194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0959 w 1554875"/>
              <a:gd name="connsiteY13" fmla="*/ 829339 h 3285460"/>
              <a:gd name="connsiteX14" fmla="*/ 1252062 w 1554875"/>
              <a:gd name="connsiteY14" fmla="*/ 680851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78194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15673 w 1554875"/>
              <a:gd name="connsiteY13" fmla="*/ 845196 h 3285460"/>
              <a:gd name="connsiteX14" fmla="*/ 1252062 w 1554875"/>
              <a:gd name="connsiteY14" fmla="*/ 680851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78194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52062 w 1554875"/>
              <a:gd name="connsiteY14" fmla="*/ 680851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78194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52062 w 1554875"/>
              <a:gd name="connsiteY14" fmla="*/ 680851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57052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52062 w 1554875"/>
              <a:gd name="connsiteY14" fmla="*/ 680851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96119 w 1554875"/>
              <a:gd name="connsiteY7" fmla="*/ 1137437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57052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52062 w 1554875"/>
              <a:gd name="connsiteY14" fmla="*/ 680851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74977 w 1554875"/>
              <a:gd name="connsiteY7" fmla="*/ 1105724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57052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52062 w 1554875"/>
              <a:gd name="connsiteY14" fmla="*/ 680851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517507 w 1554875"/>
              <a:gd name="connsiteY6" fmla="*/ 1164234 h 3285460"/>
              <a:gd name="connsiteX7" fmla="*/ 1474977 w 1554875"/>
              <a:gd name="connsiteY7" fmla="*/ 1105724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57052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52062 w 1554875"/>
              <a:gd name="connsiteY14" fmla="*/ 680851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517507 w 1554875"/>
              <a:gd name="connsiteY6" fmla="*/ 1164234 h 3285460"/>
              <a:gd name="connsiteX7" fmla="*/ 1474977 w 1554875"/>
              <a:gd name="connsiteY7" fmla="*/ 1105724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57052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52062 w 1554875"/>
              <a:gd name="connsiteY14" fmla="*/ 680851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60246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517507 w 1554875"/>
              <a:gd name="connsiteY6" fmla="*/ 1164234 h 3285460"/>
              <a:gd name="connsiteX7" fmla="*/ 1474977 w 1554875"/>
              <a:gd name="connsiteY7" fmla="*/ 1105724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57052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52062 w 1554875"/>
              <a:gd name="connsiteY14" fmla="*/ 680851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60246 w 1554875"/>
              <a:gd name="connsiteY19" fmla="*/ 393404 h 3285460"/>
              <a:gd name="connsiteX20" fmla="*/ 980717 w 1554875"/>
              <a:gd name="connsiteY20" fmla="*/ 329608 h 3285460"/>
              <a:gd name="connsiteX21" fmla="*/ 906350 w 1554875"/>
              <a:gd name="connsiteY21" fmla="*/ 271222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517507 w 1554875"/>
              <a:gd name="connsiteY6" fmla="*/ 1164234 h 3285460"/>
              <a:gd name="connsiteX7" fmla="*/ 1474977 w 1554875"/>
              <a:gd name="connsiteY7" fmla="*/ 1105724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57052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52062 w 1554875"/>
              <a:gd name="connsiteY14" fmla="*/ 680851 h 3285460"/>
              <a:gd name="connsiteX15" fmla="*/ 1188021 w 1554875"/>
              <a:gd name="connsiteY15" fmla="*/ 558239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60246 w 1554875"/>
              <a:gd name="connsiteY19" fmla="*/ 393404 h 3285460"/>
              <a:gd name="connsiteX20" fmla="*/ 980717 w 1554875"/>
              <a:gd name="connsiteY20" fmla="*/ 329608 h 3285460"/>
              <a:gd name="connsiteX21" fmla="*/ 906350 w 1554875"/>
              <a:gd name="connsiteY21" fmla="*/ 271222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517507 w 1554875"/>
              <a:gd name="connsiteY6" fmla="*/ 1164234 h 3285460"/>
              <a:gd name="connsiteX7" fmla="*/ 1474977 w 1554875"/>
              <a:gd name="connsiteY7" fmla="*/ 1105724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57052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78489 w 1554875"/>
              <a:gd name="connsiteY14" fmla="*/ 701994 h 3285460"/>
              <a:gd name="connsiteX15" fmla="*/ 1188021 w 1554875"/>
              <a:gd name="connsiteY15" fmla="*/ 558239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60246 w 1554875"/>
              <a:gd name="connsiteY19" fmla="*/ 393404 h 3285460"/>
              <a:gd name="connsiteX20" fmla="*/ 980717 w 1554875"/>
              <a:gd name="connsiteY20" fmla="*/ 329608 h 3285460"/>
              <a:gd name="connsiteX21" fmla="*/ 906350 w 1554875"/>
              <a:gd name="connsiteY21" fmla="*/ 271222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517507 w 1554875"/>
              <a:gd name="connsiteY6" fmla="*/ 1164234 h 3285460"/>
              <a:gd name="connsiteX7" fmla="*/ 1474977 w 1554875"/>
              <a:gd name="connsiteY7" fmla="*/ 1105724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57052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78489 w 1554875"/>
              <a:gd name="connsiteY14" fmla="*/ 701994 h 3285460"/>
              <a:gd name="connsiteX15" fmla="*/ 1203878 w 1554875"/>
              <a:gd name="connsiteY15" fmla="*/ 600523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60246 w 1554875"/>
              <a:gd name="connsiteY19" fmla="*/ 393404 h 3285460"/>
              <a:gd name="connsiteX20" fmla="*/ 980717 w 1554875"/>
              <a:gd name="connsiteY20" fmla="*/ 329608 h 3285460"/>
              <a:gd name="connsiteX21" fmla="*/ 906350 w 1554875"/>
              <a:gd name="connsiteY21" fmla="*/ 271222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517507 w 1554875"/>
              <a:gd name="connsiteY6" fmla="*/ 1164234 h 3285460"/>
              <a:gd name="connsiteX7" fmla="*/ 1474977 w 1554875"/>
              <a:gd name="connsiteY7" fmla="*/ 1105724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57052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78489 w 1554875"/>
              <a:gd name="connsiteY14" fmla="*/ 701994 h 3285460"/>
              <a:gd name="connsiteX15" fmla="*/ 1203878 w 1554875"/>
              <a:gd name="connsiteY15" fmla="*/ 600523 h 3285460"/>
              <a:gd name="connsiteX16" fmla="*/ 1177204 w 1554875"/>
              <a:gd name="connsiteY16" fmla="*/ 531320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60246 w 1554875"/>
              <a:gd name="connsiteY19" fmla="*/ 393404 h 3285460"/>
              <a:gd name="connsiteX20" fmla="*/ 980717 w 1554875"/>
              <a:gd name="connsiteY20" fmla="*/ 329608 h 3285460"/>
              <a:gd name="connsiteX21" fmla="*/ 906350 w 1554875"/>
              <a:gd name="connsiteY21" fmla="*/ 271222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517507 w 1554875"/>
              <a:gd name="connsiteY6" fmla="*/ 1164234 h 3285460"/>
              <a:gd name="connsiteX7" fmla="*/ 1474977 w 1554875"/>
              <a:gd name="connsiteY7" fmla="*/ 1105724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57052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78489 w 1554875"/>
              <a:gd name="connsiteY14" fmla="*/ 701994 h 3285460"/>
              <a:gd name="connsiteX15" fmla="*/ 1203878 w 1554875"/>
              <a:gd name="connsiteY15" fmla="*/ 600523 h 3285460"/>
              <a:gd name="connsiteX16" fmla="*/ 1177204 w 1554875"/>
              <a:gd name="connsiteY16" fmla="*/ 531320 h 3285460"/>
              <a:gd name="connsiteX17" fmla="*/ 1123980 w 1554875"/>
              <a:gd name="connsiteY17" fmla="*/ 467647 h 3285460"/>
              <a:gd name="connsiteX18" fmla="*/ 1055145 w 1554875"/>
              <a:gd name="connsiteY18" fmla="*/ 404036 h 3285460"/>
              <a:gd name="connsiteX19" fmla="*/ 1060246 w 1554875"/>
              <a:gd name="connsiteY19" fmla="*/ 393404 h 3285460"/>
              <a:gd name="connsiteX20" fmla="*/ 980717 w 1554875"/>
              <a:gd name="connsiteY20" fmla="*/ 329608 h 3285460"/>
              <a:gd name="connsiteX21" fmla="*/ 906350 w 1554875"/>
              <a:gd name="connsiteY21" fmla="*/ 271222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517507 w 1554875"/>
              <a:gd name="connsiteY6" fmla="*/ 1164234 h 3285460"/>
              <a:gd name="connsiteX7" fmla="*/ 1474977 w 1554875"/>
              <a:gd name="connsiteY7" fmla="*/ 1105724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57052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78489 w 1554875"/>
              <a:gd name="connsiteY14" fmla="*/ 701994 h 3285460"/>
              <a:gd name="connsiteX15" fmla="*/ 1203878 w 1554875"/>
              <a:gd name="connsiteY15" fmla="*/ 600523 h 3285460"/>
              <a:gd name="connsiteX16" fmla="*/ 1177204 w 1554875"/>
              <a:gd name="connsiteY16" fmla="*/ 531320 h 3285460"/>
              <a:gd name="connsiteX17" fmla="*/ 1123980 w 1554875"/>
              <a:gd name="connsiteY17" fmla="*/ 467647 h 3285460"/>
              <a:gd name="connsiteX18" fmla="*/ 1055145 w 1554875"/>
              <a:gd name="connsiteY18" fmla="*/ 404036 h 3285460"/>
              <a:gd name="connsiteX19" fmla="*/ 1039104 w 1554875"/>
              <a:gd name="connsiteY19" fmla="*/ 366976 h 3285460"/>
              <a:gd name="connsiteX20" fmla="*/ 980717 w 1554875"/>
              <a:gd name="connsiteY20" fmla="*/ 329608 h 3285460"/>
              <a:gd name="connsiteX21" fmla="*/ 906350 w 1554875"/>
              <a:gd name="connsiteY21" fmla="*/ 271222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7637 h 3290084"/>
              <a:gd name="connsiteX1" fmla="*/ 23786 w 1554875"/>
              <a:gd name="connsiteY1" fmla="*/ 3290084 h 3290084"/>
              <a:gd name="connsiteX2" fmla="*/ 1554875 w 1554875"/>
              <a:gd name="connsiteY2" fmla="*/ 3141228 h 3290084"/>
              <a:gd name="connsiteX3" fmla="*/ 1554875 w 1554875"/>
              <a:gd name="connsiteY3" fmla="*/ 1301795 h 3290084"/>
              <a:gd name="connsiteX4" fmla="*/ 1522977 w 1554875"/>
              <a:gd name="connsiteY4" fmla="*/ 1216735 h 3290084"/>
              <a:gd name="connsiteX5" fmla="*/ 1512345 w 1554875"/>
              <a:gd name="connsiteY5" fmla="*/ 1184837 h 3290084"/>
              <a:gd name="connsiteX6" fmla="*/ 1517507 w 1554875"/>
              <a:gd name="connsiteY6" fmla="*/ 1168858 h 3290084"/>
              <a:gd name="connsiteX7" fmla="*/ 1474977 w 1554875"/>
              <a:gd name="connsiteY7" fmla="*/ 1110348 h 3290084"/>
              <a:gd name="connsiteX8" fmla="*/ 1427284 w 1554875"/>
              <a:gd name="connsiteY8" fmla="*/ 1035981 h 3290084"/>
              <a:gd name="connsiteX9" fmla="*/ 1416652 w 1554875"/>
              <a:gd name="connsiteY9" fmla="*/ 1004084 h 3290084"/>
              <a:gd name="connsiteX10" fmla="*/ 1395386 w 1554875"/>
              <a:gd name="connsiteY10" fmla="*/ 961676 h 3290084"/>
              <a:gd name="connsiteX11" fmla="*/ 1379345 w 1554875"/>
              <a:gd name="connsiteY11" fmla="*/ 918838 h 3290084"/>
              <a:gd name="connsiteX12" fmla="*/ 1352856 w 1554875"/>
              <a:gd name="connsiteY12" fmla="*/ 855228 h 3290084"/>
              <a:gd name="connsiteX13" fmla="*/ 1326244 w 1554875"/>
              <a:gd name="connsiteY13" fmla="*/ 802250 h 3290084"/>
              <a:gd name="connsiteX14" fmla="*/ 1278489 w 1554875"/>
              <a:gd name="connsiteY14" fmla="*/ 706618 h 3290084"/>
              <a:gd name="connsiteX15" fmla="*/ 1203878 w 1554875"/>
              <a:gd name="connsiteY15" fmla="*/ 605147 h 3290084"/>
              <a:gd name="connsiteX16" fmla="*/ 1177204 w 1554875"/>
              <a:gd name="connsiteY16" fmla="*/ 535944 h 3290084"/>
              <a:gd name="connsiteX17" fmla="*/ 1123980 w 1554875"/>
              <a:gd name="connsiteY17" fmla="*/ 472271 h 3290084"/>
              <a:gd name="connsiteX18" fmla="*/ 1055145 w 1554875"/>
              <a:gd name="connsiteY18" fmla="*/ 408660 h 3290084"/>
              <a:gd name="connsiteX19" fmla="*/ 1039104 w 1554875"/>
              <a:gd name="connsiteY19" fmla="*/ 371600 h 3290084"/>
              <a:gd name="connsiteX20" fmla="*/ 980717 w 1554875"/>
              <a:gd name="connsiteY20" fmla="*/ 334232 h 3290084"/>
              <a:gd name="connsiteX21" fmla="*/ 906350 w 1554875"/>
              <a:gd name="connsiteY21" fmla="*/ 275846 h 3290084"/>
              <a:gd name="connsiteX22" fmla="*/ 853126 w 1554875"/>
              <a:gd name="connsiteY22" fmla="*/ 217274 h 3290084"/>
              <a:gd name="connsiteX23" fmla="*/ 821228 w 1554875"/>
              <a:gd name="connsiteY23" fmla="*/ 206642 h 3290084"/>
              <a:gd name="connsiteX24" fmla="*/ 810596 w 1554875"/>
              <a:gd name="connsiteY24" fmla="*/ 174744 h 3290084"/>
              <a:gd name="connsiteX25" fmla="*/ 752025 w 1554875"/>
              <a:gd name="connsiteY25" fmla="*/ 127111 h 3290084"/>
              <a:gd name="connsiteX26" fmla="*/ 709433 w 1554875"/>
              <a:gd name="connsiteY26" fmla="*/ 84336 h 3290084"/>
              <a:gd name="connsiteX27" fmla="*/ 618349 w 1554875"/>
              <a:gd name="connsiteY27" fmla="*/ 25580 h 3290084"/>
              <a:gd name="connsiteX28" fmla="*/ 491619 w 1554875"/>
              <a:gd name="connsiteY28" fmla="*/ 4624 h 3290084"/>
              <a:gd name="connsiteX29" fmla="*/ 215173 w 1554875"/>
              <a:gd name="connsiteY29" fmla="*/ 100316 h 3290084"/>
              <a:gd name="connsiteX30" fmla="*/ 151500 w 1554875"/>
              <a:gd name="connsiteY30" fmla="*/ 137683 h 3290084"/>
              <a:gd name="connsiteX31" fmla="*/ 114256 w 1554875"/>
              <a:gd name="connsiteY31" fmla="*/ 206765 h 3290084"/>
              <a:gd name="connsiteX32" fmla="*/ 71848 w 1554875"/>
              <a:gd name="connsiteY32" fmla="*/ 249234 h 3290084"/>
              <a:gd name="connsiteX33" fmla="*/ 45236 w 1554875"/>
              <a:gd name="connsiteY33" fmla="*/ 318314 h 3290084"/>
              <a:gd name="connsiteX34" fmla="*/ 2767 w 1554875"/>
              <a:gd name="connsiteY34" fmla="*/ 451191 h 3290084"/>
              <a:gd name="connsiteX35" fmla="*/ 13154 w 1554875"/>
              <a:gd name="connsiteY35" fmla="*/ 727637 h 3290084"/>
              <a:gd name="connsiteX0" fmla="*/ 13154 w 1554875"/>
              <a:gd name="connsiteY0" fmla="*/ 727637 h 3290084"/>
              <a:gd name="connsiteX1" fmla="*/ 23786 w 1554875"/>
              <a:gd name="connsiteY1" fmla="*/ 3290084 h 3290084"/>
              <a:gd name="connsiteX2" fmla="*/ 1554875 w 1554875"/>
              <a:gd name="connsiteY2" fmla="*/ 3141228 h 3290084"/>
              <a:gd name="connsiteX3" fmla="*/ 1554875 w 1554875"/>
              <a:gd name="connsiteY3" fmla="*/ 1301795 h 3290084"/>
              <a:gd name="connsiteX4" fmla="*/ 1522977 w 1554875"/>
              <a:gd name="connsiteY4" fmla="*/ 1216735 h 3290084"/>
              <a:gd name="connsiteX5" fmla="*/ 1512345 w 1554875"/>
              <a:gd name="connsiteY5" fmla="*/ 1184837 h 3290084"/>
              <a:gd name="connsiteX6" fmla="*/ 1517507 w 1554875"/>
              <a:gd name="connsiteY6" fmla="*/ 1168858 h 3290084"/>
              <a:gd name="connsiteX7" fmla="*/ 1474977 w 1554875"/>
              <a:gd name="connsiteY7" fmla="*/ 1110348 h 3290084"/>
              <a:gd name="connsiteX8" fmla="*/ 1427284 w 1554875"/>
              <a:gd name="connsiteY8" fmla="*/ 1035981 h 3290084"/>
              <a:gd name="connsiteX9" fmla="*/ 1416652 w 1554875"/>
              <a:gd name="connsiteY9" fmla="*/ 1004084 h 3290084"/>
              <a:gd name="connsiteX10" fmla="*/ 1395386 w 1554875"/>
              <a:gd name="connsiteY10" fmla="*/ 961676 h 3290084"/>
              <a:gd name="connsiteX11" fmla="*/ 1379345 w 1554875"/>
              <a:gd name="connsiteY11" fmla="*/ 918838 h 3290084"/>
              <a:gd name="connsiteX12" fmla="*/ 1352856 w 1554875"/>
              <a:gd name="connsiteY12" fmla="*/ 855228 h 3290084"/>
              <a:gd name="connsiteX13" fmla="*/ 1326244 w 1554875"/>
              <a:gd name="connsiteY13" fmla="*/ 802250 h 3290084"/>
              <a:gd name="connsiteX14" fmla="*/ 1278489 w 1554875"/>
              <a:gd name="connsiteY14" fmla="*/ 706618 h 3290084"/>
              <a:gd name="connsiteX15" fmla="*/ 1203878 w 1554875"/>
              <a:gd name="connsiteY15" fmla="*/ 605147 h 3290084"/>
              <a:gd name="connsiteX16" fmla="*/ 1177204 w 1554875"/>
              <a:gd name="connsiteY16" fmla="*/ 535944 h 3290084"/>
              <a:gd name="connsiteX17" fmla="*/ 1123980 w 1554875"/>
              <a:gd name="connsiteY17" fmla="*/ 472271 h 3290084"/>
              <a:gd name="connsiteX18" fmla="*/ 1055145 w 1554875"/>
              <a:gd name="connsiteY18" fmla="*/ 408660 h 3290084"/>
              <a:gd name="connsiteX19" fmla="*/ 1039104 w 1554875"/>
              <a:gd name="connsiteY19" fmla="*/ 371600 h 3290084"/>
              <a:gd name="connsiteX20" fmla="*/ 980717 w 1554875"/>
              <a:gd name="connsiteY20" fmla="*/ 334232 h 3290084"/>
              <a:gd name="connsiteX21" fmla="*/ 906350 w 1554875"/>
              <a:gd name="connsiteY21" fmla="*/ 275846 h 3290084"/>
              <a:gd name="connsiteX22" fmla="*/ 853126 w 1554875"/>
              <a:gd name="connsiteY22" fmla="*/ 217274 h 3290084"/>
              <a:gd name="connsiteX23" fmla="*/ 821228 w 1554875"/>
              <a:gd name="connsiteY23" fmla="*/ 206642 h 3290084"/>
              <a:gd name="connsiteX24" fmla="*/ 810596 w 1554875"/>
              <a:gd name="connsiteY24" fmla="*/ 174744 h 3290084"/>
              <a:gd name="connsiteX25" fmla="*/ 752025 w 1554875"/>
              <a:gd name="connsiteY25" fmla="*/ 127111 h 3290084"/>
              <a:gd name="connsiteX26" fmla="*/ 709433 w 1554875"/>
              <a:gd name="connsiteY26" fmla="*/ 84336 h 3290084"/>
              <a:gd name="connsiteX27" fmla="*/ 618349 w 1554875"/>
              <a:gd name="connsiteY27" fmla="*/ 25580 h 3290084"/>
              <a:gd name="connsiteX28" fmla="*/ 491619 w 1554875"/>
              <a:gd name="connsiteY28" fmla="*/ 4624 h 3290084"/>
              <a:gd name="connsiteX29" fmla="*/ 299741 w 1554875"/>
              <a:gd name="connsiteY29" fmla="*/ 42175 h 3290084"/>
              <a:gd name="connsiteX30" fmla="*/ 151500 w 1554875"/>
              <a:gd name="connsiteY30" fmla="*/ 137683 h 3290084"/>
              <a:gd name="connsiteX31" fmla="*/ 114256 w 1554875"/>
              <a:gd name="connsiteY31" fmla="*/ 206765 h 3290084"/>
              <a:gd name="connsiteX32" fmla="*/ 71848 w 1554875"/>
              <a:gd name="connsiteY32" fmla="*/ 249234 h 3290084"/>
              <a:gd name="connsiteX33" fmla="*/ 45236 w 1554875"/>
              <a:gd name="connsiteY33" fmla="*/ 318314 h 3290084"/>
              <a:gd name="connsiteX34" fmla="*/ 2767 w 1554875"/>
              <a:gd name="connsiteY34" fmla="*/ 451191 h 3290084"/>
              <a:gd name="connsiteX35" fmla="*/ 13154 w 1554875"/>
              <a:gd name="connsiteY35" fmla="*/ 727637 h 3290084"/>
              <a:gd name="connsiteX0" fmla="*/ 13154 w 1554875"/>
              <a:gd name="connsiteY0" fmla="*/ 727637 h 3290084"/>
              <a:gd name="connsiteX1" fmla="*/ 23786 w 1554875"/>
              <a:gd name="connsiteY1" fmla="*/ 3290084 h 3290084"/>
              <a:gd name="connsiteX2" fmla="*/ 1554875 w 1554875"/>
              <a:gd name="connsiteY2" fmla="*/ 3141228 h 3290084"/>
              <a:gd name="connsiteX3" fmla="*/ 1554875 w 1554875"/>
              <a:gd name="connsiteY3" fmla="*/ 1301795 h 3290084"/>
              <a:gd name="connsiteX4" fmla="*/ 1522977 w 1554875"/>
              <a:gd name="connsiteY4" fmla="*/ 1216735 h 3290084"/>
              <a:gd name="connsiteX5" fmla="*/ 1512345 w 1554875"/>
              <a:gd name="connsiteY5" fmla="*/ 1184837 h 3290084"/>
              <a:gd name="connsiteX6" fmla="*/ 1517507 w 1554875"/>
              <a:gd name="connsiteY6" fmla="*/ 1168858 h 3290084"/>
              <a:gd name="connsiteX7" fmla="*/ 1474977 w 1554875"/>
              <a:gd name="connsiteY7" fmla="*/ 1110348 h 3290084"/>
              <a:gd name="connsiteX8" fmla="*/ 1427284 w 1554875"/>
              <a:gd name="connsiteY8" fmla="*/ 1035981 h 3290084"/>
              <a:gd name="connsiteX9" fmla="*/ 1416652 w 1554875"/>
              <a:gd name="connsiteY9" fmla="*/ 1004084 h 3290084"/>
              <a:gd name="connsiteX10" fmla="*/ 1395386 w 1554875"/>
              <a:gd name="connsiteY10" fmla="*/ 961676 h 3290084"/>
              <a:gd name="connsiteX11" fmla="*/ 1379345 w 1554875"/>
              <a:gd name="connsiteY11" fmla="*/ 918838 h 3290084"/>
              <a:gd name="connsiteX12" fmla="*/ 1352856 w 1554875"/>
              <a:gd name="connsiteY12" fmla="*/ 855228 h 3290084"/>
              <a:gd name="connsiteX13" fmla="*/ 1326244 w 1554875"/>
              <a:gd name="connsiteY13" fmla="*/ 802250 h 3290084"/>
              <a:gd name="connsiteX14" fmla="*/ 1278489 w 1554875"/>
              <a:gd name="connsiteY14" fmla="*/ 706618 h 3290084"/>
              <a:gd name="connsiteX15" fmla="*/ 1203878 w 1554875"/>
              <a:gd name="connsiteY15" fmla="*/ 605147 h 3290084"/>
              <a:gd name="connsiteX16" fmla="*/ 1177204 w 1554875"/>
              <a:gd name="connsiteY16" fmla="*/ 535944 h 3290084"/>
              <a:gd name="connsiteX17" fmla="*/ 1123980 w 1554875"/>
              <a:gd name="connsiteY17" fmla="*/ 472271 h 3290084"/>
              <a:gd name="connsiteX18" fmla="*/ 1055145 w 1554875"/>
              <a:gd name="connsiteY18" fmla="*/ 408660 h 3290084"/>
              <a:gd name="connsiteX19" fmla="*/ 1039104 w 1554875"/>
              <a:gd name="connsiteY19" fmla="*/ 371600 h 3290084"/>
              <a:gd name="connsiteX20" fmla="*/ 980717 w 1554875"/>
              <a:gd name="connsiteY20" fmla="*/ 334232 h 3290084"/>
              <a:gd name="connsiteX21" fmla="*/ 906350 w 1554875"/>
              <a:gd name="connsiteY21" fmla="*/ 275846 h 3290084"/>
              <a:gd name="connsiteX22" fmla="*/ 821228 w 1554875"/>
              <a:gd name="connsiteY22" fmla="*/ 206642 h 3290084"/>
              <a:gd name="connsiteX23" fmla="*/ 810596 w 1554875"/>
              <a:gd name="connsiteY23" fmla="*/ 174744 h 3290084"/>
              <a:gd name="connsiteX24" fmla="*/ 752025 w 1554875"/>
              <a:gd name="connsiteY24" fmla="*/ 127111 h 3290084"/>
              <a:gd name="connsiteX25" fmla="*/ 709433 w 1554875"/>
              <a:gd name="connsiteY25" fmla="*/ 84336 h 3290084"/>
              <a:gd name="connsiteX26" fmla="*/ 618349 w 1554875"/>
              <a:gd name="connsiteY26" fmla="*/ 25580 h 3290084"/>
              <a:gd name="connsiteX27" fmla="*/ 491619 w 1554875"/>
              <a:gd name="connsiteY27" fmla="*/ 4624 h 3290084"/>
              <a:gd name="connsiteX28" fmla="*/ 299741 w 1554875"/>
              <a:gd name="connsiteY28" fmla="*/ 42175 h 3290084"/>
              <a:gd name="connsiteX29" fmla="*/ 151500 w 1554875"/>
              <a:gd name="connsiteY29" fmla="*/ 137683 h 3290084"/>
              <a:gd name="connsiteX30" fmla="*/ 114256 w 1554875"/>
              <a:gd name="connsiteY30" fmla="*/ 206765 h 3290084"/>
              <a:gd name="connsiteX31" fmla="*/ 71848 w 1554875"/>
              <a:gd name="connsiteY31" fmla="*/ 249234 h 3290084"/>
              <a:gd name="connsiteX32" fmla="*/ 45236 w 1554875"/>
              <a:gd name="connsiteY32" fmla="*/ 318314 h 3290084"/>
              <a:gd name="connsiteX33" fmla="*/ 2767 w 1554875"/>
              <a:gd name="connsiteY33" fmla="*/ 451191 h 3290084"/>
              <a:gd name="connsiteX34" fmla="*/ 13154 w 1554875"/>
              <a:gd name="connsiteY34" fmla="*/ 727637 h 3290084"/>
              <a:gd name="connsiteX0" fmla="*/ 13154 w 1554875"/>
              <a:gd name="connsiteY0" fmla="*/ 727637 h 3290084"/>
              <a:gd name="connsiteX1" fmla="*/ 23786 w 1554875"/>
              <a:gd name="connsiteY1" fmla="*/ 3290084 h 3290084"/>
              <a:gd name="connsiteX2" fmla="*/ 1554875 w 1554875"/>
              <a:gd name="connsiteY2" fmla="*/ 3141228 h 3290084"/>
              <a:gd name="connsiteX3" fmla="*/ 1554875 w 1554875"/>
              <a:gd name="connsiteY3" fmla="*/ 1301795 h 3290084"/>
              <a:gd name="connsiteX4" fmla="*/ 1522977 w 1554875"/>
              <a:gd name="connsiteY4" fmla="*/ 1216735 h 3290084"/>
              <a:gd name="connsiteX5" fmla="*/ 1512345 w 1554875"/>
              <a:gd name="connsiteY5" fmla="*/ 1184837 h 3290084"/>
              <a:gd name="connsiteX6" fmla="*/ 1517507 w 1554875"/>
              <a:gd name="connsiteY6" fmla="*/ 1168858 h 3290084"/>
              <a:gd name="connsiteX7" fmla="*/ 1474977 w 1554875"/>
              <a:gd name="connsiteY7" fmla="*/ 1110348 h 3290084"/>
              <a:gd name="connsiteX8" fmla="*/ 1427284 w 1554875"/>
              <a:gd name="connsiteY8" fmla="*/ 1035981 h 3290084"/>
              <a:gd name="connsiteX9" fmla="*/ 1416652 w 1554875"/>
              <a:gd name="connsiteY9" fmla="*/ 1004084 h 3290084"/>
              <a:gd name="connsiteX10" fmla="*/ 1395386 w 1554875"/>
              <a:gd name="connsiteY10" fmla="*/ 961676 h 3290084"/>
              <a:gd name="connsiteX11" fmla="*/ 1379345 w 1554875"/>
              <a:gd name="connsiteY11" fmla="*/ 918838 h 3290084"/>
              <a:gd name="connsiteX12" fmla="*/ 1352856 w 1554875"/>
              <a:gd name="connsiteY12" fmla="*/ 855228 h 3290084"/>
              <a:gd name="connsiteX13" fmla="*/ 1326244 w 1554875"/>
              <a:gd name="connsiteY13" fmla="*/ 802250 h 3290084"/>
              <a:gd name="connsiteX14" fmla="*/ 1278489 w 1554875"/>
              <a:gd name="connsiteY14" fmla="*/ 706618 h 3290084"/>
              <a:gd name="connsiteX15" fmla="*/ 1203878 w 1554875"/>
              <a:gd name="connsiteY15" fmla="*/ 605147 h 3290084"/>
              <a:gd name="connsiteX16" fmla="*/ 1177204 w 1554875"/>
              <a:gd name="connsiteY16" fmla="*/ 535944 h 3290084"/>
              <a:gd name="connsiteX17" fmla="*/ 1123980 w 1554875"/>
              <a:gd name="connsiteY17" fmla="*/ 472271 h 3290084"/>
              <a:gd name="connsiteX18" fmla="*/ 1055145 w 1554875"/>
              <a:gd name="connsiteY18" fmla="*/ 408660 h 3290084"/>
              <a:gd name="connsiteX19" fmla="*/ 1039104 w 1554875"/>
              <a:gd name="connsiteY19" fmla="*/ 371600 h 3290084"/>
              <a:gd name="connsiteX20" fmla="*/ 980717 w 1554875"/>
              <a:gd name="connsiteY20" fmla="*/ 334232 h 3290084"/>
              <a:gd name="connsiteX21" fmla="*/ 906350 w 1554875"/>
              <a:gd name="connsiteY21" fmla="*/ 275846 h 3290084"/>
              <a:gd name="connsiteX22" fmla="*/ 810596 w 1554875"/>
              <a:gd name="connsiteY22" fmla="*/ 174744 h 3290084"/>
              <a:gd name="connsiteX23" fmla="*/ 752025 w 1554875"/>
              <a:gd name="connsiteY23" fmla="*/ 127111 h 3290084"/>
              <a:gd name="connsiteX24" fmla="*/ 709433 w 1554875"/>
              <a:gd name="connsiteY24" fmla="*/ 84336 h 3290084"/>
              <a:gd name="connsiteX25" fmla="*/ 618349 w 1554875"/>
              <a:gd name="connsiteY25" fmla="*/ 25580 h 3290084"/>
              <a:gd name="connsiteX26" fmla="*/ 491619 w 1554875"/>
              <a:gd name="connsiteY26" fmla="*/ 4624 h 3290084"/>
              <a:gd name="connsiteX27" fmla="*/ 299741 w 1554875"/>
              <a:gd name="connsiteY27" fmla="*/ 42175 h 3290084"/>
              <a:gd name="connsiteX28" fmla="*/ 151500 w 1554875"/>
              <a:gd name="connsiteY28" fmla="*/ 137683 h 3290084"/>
              <a:gd name="connsiteX29" fmla="*/ 114256 w 1554875"/>
              <a:gd name="connsiteY29" fmla="*/ 206765 h 3290084"/>
              <a:gd name="connsiteX30" fmla="*/ 71848 w 1554875"/>
              <a:gd name="connsiteY30" fmla="*/ 249234 h 3290084"/>
              <a:gd name="connsiteX31" fmla="*/ 45236 w 1554875"/>
              <a:gd name="connsiteY31" fmla="*/ 318314 h 3290084"/>
              <a:gd name="connsiteX32" fmla="*/ 2767 w 1554875"/>
              <a:gd name="connsiteY32" fmla="*/ 451191 h 3290084"/>
              <a:gd name="connsiteX33" fmla="*/ 13154 w 1554875"/>
              <a:gd name="connsiteY33" fmla="*/ 727637 h 3290084"/>
              <a:gd name="connsiteX0" fmla="*/ 13154 w 1554875"/>
              <a:gd name="connsiteY0" fmla="*/ 727637 h 3290084"/>
              <a:gd name="connsiteX1" fmla="*/ 23786 w 1554875"/>
              <a:gd name="connsiteY1" fmla="*/ 3290084 h 3290084"/>
              <a:gd name="connsiteX2" fmla="*/ 1554875 w 1554875"/>
              <a:gd name="connsiteY2" fmla="*/ 3141228 h 3290084"/>
              <a:gd name="connsiteX3" fmla="*/ 1554875 w 1554875"/>
              <a:gd name="connsiteY3" fmla="*/ 1301795 h 3290084"/>
              <a:gd name="connsiteX4" fmla="*/ 1522977 w 1554875"/>
              <a:gd name="connsiteY4" fmla="*/ 1216735 h 3290084"/>
              <a:gd name="connsiteX5" fmla="*/ 1512345 w 1554875"/>
              <a:gd name="connsiteY5" fmla="*/ 1184837 h 3290084"/>
              <a:gd name="connsiteX6" fmla="*/ 1517507 w 1554875"/>
              <a:gd name="connsiteY6" fmla="*/ 1168858 h 3290084"/>
              <a:gd name="connsiteX7" fmla="*/ 1474977 w 1554875"/>
              <a:gd name="connsiteY7" fmla="*/ 1110348 h 3290084"/>
              <a:gd name="connsiteX8" fmla="*/ 1427284 w 1554875"/>
              <a:gd name="connsiteY8" fmla="*/ 1035981 h 3290084"/>
              <a:gd name="connsiteX9" fmla="*/ 1416652 w 1554875"/>
              <a:gd name="connsiteY9" fmla="*/ 1004084 h 3290084"/>
              <a:gd name="connsiteX10" fmla="*/ 1395386 w 1554875"/>
              <a:gd name="connsiteY10" fmla="*/ 961676 h 3290084"/>
              <a:gd name="connsiteX11" fmla="*/ 1379345 w 1554875"/>
              <a:gd name="connsiteY11" fmla="*/ 918838 h 3290084"/>
              <a:gd name="connsiteX12" fmla="*/ 1352856 w 1554875"/>
              <a:gd name="connsiteY12" fmla="*/ 855228 h 3290084"/>
              <a:gd name="connsiteX13" fmla="*/ 1326244 w 1554875"/>
              <a:gd name="connsiteY13" fmla="*/ 802250 h 3290084"/>
              <a:gd name="connsiteX14" fmla="*/ 1278489 w 1554875"/>
              <a:gd name="connsiteY14" fmla="*/ 706618 h 3290084"/>
              <a:gd name="connsiteX15" fmla="*/ 1203878 w 1554875"/>
              <a:gd name="connsiteY15" fmla="*/ 605147 h 3290084"/>
              <a:gd name="connsiteX16" fmla="*/ 1177204 w 1554875"/>
              <a:gd name="connsiteY16" fmla="*/ 535944 h 3290084"/>
              <a:gd name="connsiteX17" fmla="*/ 1123980 w 1554875"/>
              <a:gd name="connsiteY17" fmla="*/ 472271 h 3290084"/>
              <a:gd name="connsiteX18" fmla="*/ 1055145 w 1554875"/>
              <a:gd name="connsiteY18" fmla="*/ 408660 h 3290084"/>
              <a:gd name="connsiteX19" fmla="*/ 1039104 w 1554875"/>
              <a:gd name="connsiteY19" fmla="*/ 371600 h 3290084"/>
              <a:gd name="connsiteX20" fmla="*/ 980717 w 1554875"/>
              <a:gd name="connsiteY20" fmla="*/ 334232 h 3290084"/>
              <a:gd name="connsiteX21" fmla="*/ 906350 w 1554875"/>
              <a:gd name="connsiteY21" fmla="*/ 275846 h 3290084"/>
              <a:gd name="connsiteX22" fmla="*/ 752025 w 1554875"/>
              <a:gd name="connsiteY22" fmla="*/ 127111 h 3290084"/>
              <a:gd name="connsiteX23" fmla="*/ 709433 w 1554875"/>
              <a:gd name="connsiteY23" fmla="*/ 84336 h 3290084"/>
              <a:gd name="connsiteX24" fmla="*/ 618349 w 1554875"/>
              <a:gd name="connsiteY24" fmla="*/ 25580 h 3290084"/>
              <a:gd name="connsiteX25" fmla="*/ 491619 w 1554875"/>
              <a:gd name="connsiteY25" fmla="*/ 4624 h 3290084"/>
              <a:gd name="connsiteX26" fmla="*/ 299741 w 1554875"/>
              <a:gd name="connsiteY26" fmla="*/ 42175 h 3290084"/>
              <a:gd name="connsiteX27" fmla="*/ 151500 w 1554875"/>
              <a:gd name="connsiteY27" fmla="*/ 137683 h 3290084"/>
              <a:gd name="connsiteX28" fmla="*/ 114256 w 1554875"/>
              <a:gd name="connsiteY28" fmla="*/ 206765 h 3290084"/>
              <a:gd name="connsiteX29" fmla="*/ 71848 w 1554875"/>
              <a:gd name="connsiteY29" fmla="*/ 249234 h 3290084"/>
              <a:gd name="connsiteX30" fmla="*/ 45236 w 1554875"/>
              <a:gd name="connsiteY30" fmla="*/ 318314 h 3290084"/>
              <a:gd name="connsiteX31" fmla="*/ 2767 w 1554875"/>
              <a:gd name="connsiteY31" fmla="*/ 451191 h 3290084"/>
              <a:gd name="connsiteX32" fmla="*/ 13154 w 1554875"/>
              <a:gd name="connsiteY32" fmla="*/ 727637 h 3290084"/>
              <a:gd name="connsiteX0" fmla="*/ 13154 w 1554875"/>
              <a:gd name="connsiteY0" fmla="*/ 727637 h 3290084"/>
              <a:gd name="connsiteX1" fmla="*/ 23786 w 1554875"/>
              <a:gd name="connsiteY1" fmla="*/ 3290084 h 3290084"/>
              <a:gd name="connsiteX2" fmla="*/ 1554875 w 1554875"/>
              <a:gd name="connsiteY2" fmla="*/ 3141228 h 3290084"/>
              <a:gd name="connsiteX3" fmla="*/ 1554875 w 1554875"/>
              <a:gd name="connsiteY3" fmla="*/ 1301795 h 3290084"/>
              <a:gd name="connsiteX4" fmla="*/ 1522977 w 1554875"/>
              <a:gd name="connsiteY4" fmla="*/ 1216735 h 3290084"/>
              <a:gd name="connsiteX5" fmla="*/ 1512345 w 1554875"/>
              <a:gd name="connsiteY5" fmla="*/ 1184837 h 3290084"/>
              <a:gd name="connsiteX6" fmla="*/ 1517507 w 1554875"/>
              <a:gd name="connsiteY6" fmla="*/ 1168858 h 3290084"/>
              <a:gd name="connsiteX7" fmla="*/ 1474977 w 1554875"/>
              <a:gd name="connsiteY7" fmla="*/ 1110348 h 3290084"/>
              <a:gd name="connsiteX8" fmla="*/ 1427284 w 1554875"/>
              <a:gd name="connsiteY8" fmla="*/ 1035981 h 3290084"/>
              <a:gd name="connsiteX9" fmla="*/ 1416652 w 1554875"/>
              <a:gd name="connsiteY9" fmla="*/ 1004084 h 3290084"/>
              <a:gd name="connsiteX10" fmla="*/ 1395386 w 1554875"/>
              <a:gd name="connsiteY10" fmla="*/ 961676 h 3290084"/>
              <a:gd name="connsiteX11" fmla="*/ 1379345 w 1554875"/>
              <a:gd name="connsiteY11" fmla="*/ 918838 h 3290084"/>
              <a:gd name="connsiteX12" fmla="*/ 1352856 w 1554875"/>
              <a:gd name="connsiteY12" fmla="*/ 855228 h 3290084"/>
              <a:gd name="connsiteX13" fmla="*/ 1326244 w 1554875"/>
              <a:gd name="connsiteY13" fmla="*/ 802250 h 3290084"/>
              <a:gd name="connsiteX14" fmla="*/ 1278489 w 1554875"/>
              <a:gd name="connsiteY14" fmla="*/ 706618 h 3290084"/>
              <a:gd name="connsiteX15" fmla="*/ 1203878 w 1554875"/>
              <a:gd name="connsiteY15" fmla="*/ 605147 h 3290084"/>
              <a:gd name="connsiteX16" fmla="*/ 1177204 w 1554875"/>
              <a:gd name="connsiteY16" fmla="*/ 535944 h 3290084"/>
              <a:gd name="connsiteX17" fmla="*/ 1123980 w 1554875"/>
              <a:gd name="connsiteY17" fmla="*/ 472271 h 3290084"/>
              <a:gd name="connsiteX18" fmla="*/ 1055145 w 1554875"/>
              <a:gd name="connsiteY18" fmla="*/ 408660 h 3290084"/>
              <a:gd name="connsiteX19" fmla="*/ 1039104 w 1554875"/>
              <a:gd name="connsiteY19" fmla="*/ 371600 h 3290084"/>
              <a:gd name="connsiteX20" fmla="*/ 980717 w 1554875"/>
              <a:gd name="connsiteY20" fmla="*/ 334232 h 3290084"/>
              <a:gd name="connsiteX21" fmla="*/ 906350 w 1554875"/>
              <a:gd name="connsiteY21" fmla="*/ 275846 h 3290084"/>
              <a:gd name="connsiteX22" fmla="*/ 709433 w 1554875"/>
              <a:gd name="connsiteY22" fmla="*/ 84336 h 3290084"/>
              <a:gd name="connsiteX23" fmla="*/ 618349 w 1554875"/>
              <a:gd name="connsiteY23" fmla="*/ 25580 h 3290084"/>
              <a:gd name="connsiteX24" fmla="*/ 491619 w 1554875"/>
              <a:gd name="connsiteY24" fmla="*/ 4624 h 3290084"/>
              <a:gd name="connsiteX25" fmla="*/ 299741 w 1554875"/>
              <a:gd name="connsiteY25" fmla="*/ 42175 h 3290084"/>
              <a:gd name="connsiteX26" fmla="*/ 151500 w 1554875"/>
              <a:gd name="connsiteY26" fmla="*/ 137683 h 3290084"/>
              <a:gd name="connsiteX27" fmla="*/ 114256 w 1554875"/>
              <a:gd name="connsiteY27" fmla="*/ 206765 h 3290084"/>
              <a:gd name="connsiteX28" fmla="*/ 71848 w 1554875"/>
              <a:gd name="connsiteY28" fmla="*/ 249234 h 3290084"/>
              <a:gd name="connsiteX29" fmla="*/ 45236 w 1554875"/>
              <a:gd name="connsiteY29" fmla="*/ 318314 h 3290084"/>
              <a:gd name="connsiteX30" fmla="*/ 2767 w 1554875"/>
              <a:gd name="connsiteY30" fmla="*/ 451191 h 3290084"/>
              <a:gd name="connsiteX31" fmla="*/ 13154 w 1554875"/>
              <a:gd name="connsiteY31" fmla="*/ 727637 h 3290084"/>
              <a:gd name="connsiteX0" fmla="*/ 13154 w 1554875"/>
              <a:gd name="connsiteY0" fmla="*/ 727637 h 3290084"/>
              <a:gd name="connsiteX1" fmla="*/ 23786 w 1554875"/>
              <a:gd name="connsiteY1" fmla="*/ 3290084 h 3290084"/>
              <a:gd name="connsiteX2" fmla="*/ 1554875 w 1554875"/>
              <a:gd name="connsiteY2" fmla="*/ 3141228 h 3290084"/>
              <a:gd name="connsiteX3" fmla="*/ 1554875 w 1554875"/>
              <a:gd name="connsiteY3" fmla="*/ 1301795 h 3290084"/>
              <a:gd name="connsiteX4" fmla="*/ 1522977 w 1554875"/>
              <a:gd name="connsiteY4" fmla="*/ 1216735 h 3290084"/>
              <a:gd name="connsiteX5" fmla="*/ 1512345 w 1554875"/>
              <a:gd name="connsiteY5" fmla="*/ 1184837 h 3290084"/>
              <a:gd name="connsiteX6" fmla="*/ 1517507 w 1554875"/>
              <a:gd name="connsiteY6" fmla="*/ 1168858 h 3290084"/>
              <a:gd name="connsiteX7" fmla="*/ 1474977 w 1554875"/>
              <a:gd name="connsiteY7" fmla="*/ 1110348 h 3290084"/>
              <a:gd name="connsiteX8" fmla="*/ 1427284 w 1554875"/>
              <a:gd name="connsiteY8" fmla="*/ 1035981 h 3290084"/>
              <a:gd name="connsiteX9" fmla="*/ 1416652 w 1554875"/>
              <a:gd name="connsiteY9" fmla="*/ 1004084 h 3290084"/>
              <a:gd name="connsiteX10" fmla="*/ 1395386 w 1554875"/>
              <a:gd name="connsiteY10" fmla="*/ 961676 h 3290084"/>
              <a:gd name="connsiteX11" fmla="*/ 1379345 w 1554875"/>
              <a:gd name="connsiteY11" fmla="*/ 918838 h 3290084"/>
              <a:gd name="connsiteX12" fmla="*/ 1352856 w 1554875"/>
              <a:gd name="connsiteY12" fmla="*/ 855228 h 3290084"/>
              <a:gd name="connsiteX13" fmla="*/ 1326244 w 1554875"/>
              <a:gd name="connsiteY13" fmla="*/ 802250 h 3290084"/>
              <a:gd name="connsiteX14" fmla="*/ 1278489 w 1554875"/>
              <a:gd name="connsiteY14" fmla="*/ 706618 h 3290084"/>
              <a:gd name="connsiteX15" fmla="*/ 1203878 w 1554875"/>
              <a:gd name="connsiteY15" fmla="*/ 605147 h 3290084"/>
              <a:gd name="connsiteX16" fmla="*/ 1177204 w 1554875"/>
              <a:gd name="connsiteY16" fmla="*/ 535944 h 3290084"/>
              <a:gd name="connsiteX17" fmla="*/ 1123980 w 1554875"/>
              <a:gd name="connsiteY17" fmla="*/ 472271 h 3290084"/>
              <a:gd name="connsiteX18" fmla="*/ 1055145 w 1554875"/>
              <a:gd name="connsiteY18" fmla="*/ 408660 h 3290084"/>
              <a:gd name="connsiteX19" fmla="*/ 1039104 w 1554875"/>
              <a:gd name="connsiteY19" fmla="*/ 371600 h 3290084"/>
              <a:gd name="connsiteX20" fmla="*/ 980717 w 1554875"/>
              <a:gd name="connsiteY20" fmla="*/ 334232 h 3290084"/>
              <a:gd name="connsiteX21" fmla="*/ 906350 w 1554875"/>
              <a:gd name="connsiteY21" fmla="*/ 275846 h 3290084"/>
              <a:gd name="connsiteX22" fmla="*/ 741146 w 1554875"/>
              <a:gd name="connsiteY22" fmla="*/ 100193 h 3290084"/>
              <a:gd name="connsiteX23" fmla="*/ 618349 w 1554875"/>
              <a:gd name="connsiteY23" fmla="*/ 25580 h 3290084"/>
              <a:gd name="connsiteX24" fmla="*/ 491619 w 1554875"/>
              <a:gd name="connsiteY24" fmla="*/ 4624 h 3290084"/>
              <a:gd name="connsiteX25" fmla="*/ 299741 w 1554875"/>
              <a:gd name="connsiteY25" fmla="*/ 42175 h 3290084"/>
              <a:gd name="connsiteX26" fmla="*/ 151500 w 1554875"/>
              <a:gd name="connsiteY26" fmla="*/ 137683 h 3290084"/>
              <a:gd name="connsiteX27" fmla="*/ 114256 w 1554875"/>
              <a:gd name="connsiteY27" fmla="*/ 206765 h 3290084"/>
              <a:gd name="connsiteX28" fmla="*/ 71848 w 1554875"/>
              <a:gd name="connsiteY28" fmla="*/ 249234 h 3290084"/>
              <a:gd name="connsiteX29" fmla="*/ 45236 w 1554875"/>
              <a:gd name="connsiteY29" fmla="*/ 318314 h 3290084"/>
              <a:gd name="connsiteX30" fmla="*/ 2767 w 1554875"/>
              <a:gd name="connsiteY30" fmla="*/ 451191 h 3290084"/>
              <a:gd name="connsiteX31" fmla="*/ 13154 w 1554875"/>
              <a:gd name="connsiteY31" fmla="*/ 727637 h 3290084"/>
              <a:gd name="connsiteX0" fmla="*/ 13154 w 1554875"/>
              <a:gd name="connsiteY0" fmla="*/ 727637 h 3290084"/>
              <a:gd name="connsiteX1" fmla="*/ 23786 w 1554875"/>
              <a:gd name="connsiteY1" fmla="*/ 3290084 h 3290084"/>
              <a:gd name="connsiteX2" fmla="*/ 1554875 w 1554875"/>
              <a:gd name="connsiteY2" fmla="*/ 3141228 h 3290084"/>
              <a:gd name="connsiteX3" fmla="*/ 1554875 w 1554875"/>
              <a:gd name="connsiteY3" fmla="*/ 1301795 h 3290084"/>
              <a:gd name="connsiteX4" fmla="*/ 1522977 w 1554875"/>
              <a:gd name="connsiteY4" fmla="*/ 1216735 h 3290084"/>
              <a:gd name="connsiteX5" fmla="*/ 1512345 w 1554875"/>
              <a:gd name="connsiteY5" fmla="*/ 1184837 h 3290084"/>
              <a:gd name="connsiteX6" fmla="*/ 1517507 w 1554875"/>
              <a:gd name="connsiteY6" fmla="*/ 1168858 h 3290084"/>
              <a:gd name="connsiteX7" fmla="*/ 1474977 w 1554875"/>
              <a:gd name="connsiteY7" fmla="*/ 1110348 h 3290084"/>
              <a:gd name="connsiteX8" fmla="*/ 1427284 w 1554875"/>
              <a:gd name="connsiteY8" fmla="*/ 1035981 h 3290084"/>
              <a:gd name="connsiteX9" fmla="*/ 1416652 w 1554875"/>
              <a:gd name="connsiteY9" fmla="*/ 1004084 h 3290084"/>
              <a:gd name="connsiteX10" fmla="*/ 1395386 w 1554875"/>
              <a:gd name="connsiteY10" fmla="*/ 961676 h 3290084"/>
              <a:gd name="connsiteX11" fmla="*/ 1379345 w 1554875"/>
              <a:gd name="connsiteY11" fmla="*/ 918838 h 3290084"/>
              <a:gd name="connsiteX12" fmla="*/ 1352856 w 1554875"/>
              <a:gd name="connsiteY12" fmla="*/ 855228 h 3290084"/>
              <a:gd name="connsiteX13" fmla="*/ 1326244 w 1554875"/>
              <a:gd name="connsiteY13" fmla="*/ 802250 h 3290084"/>
              <a:gd name="connsiteX14" fmla="*/ 1278489 w 1554875"/>
              <a:gd name="connsiteY14" fmla="*/ 706618 h 3290084"/>
              <a:gd name="connsiteX15" fmla="*/ 1203878 w 1554875"/>
              <a:gd name="connsiteY15" fmla="*/ 605147 h 3290084"/>
              <a:gd name="connsiteX16" fmla="*/ 1177204 w 1554875"/>
              <a:gd name="connsiteY16" fmla="*/ 535944 h 3290084"/>
              <a:gd name="connsiteX17" fmla="*/ 1123980 w 1554875"/>
              <a:gd name="connsiteY17" fmla="*/ 472271 h 3290084"/>
              <a:gd name="connsiteX18" fmla="*/ 1055145 w 1554875"/>
              <a:gd name="connsiteY18" fmla="*/ 408660 h 3290084"/>
              <a:gd name="connsiteX19" fmla="*/ 1039104 w 1554875"/>
              <a:gd name="connsiteY19" fmla="*/ 371600 h 3290084"/>
              <a:gd name="connsiteX20" fmla="*/ 980717 w 1554875"/>
              <a:gd name="connsiteY20" fmla="*/ 334232 h 3290084"/>
              <a:gd name="connsiteX21" fmla="*/ 911635 w 1554875"/>
              <a:gd name="connsiteY21" fmla="*/ 249419 h 3290084"/>
              <a:gd name="connsiteX22" fmla="*/ 741146 w 1554875"/>
              <a:gd name="connsiteY22" fmla="*/ 100193 h 3290084"/>
              <a:gd name="connsiteX23" fmla="*/ 618349 w 1554875"/>
              <a:gd name="connsiteY23" fmla="*/ 25580 h 3290084"/>
              <a:gd name="connsiteX24" fmla="*/ 491619 w 1554875"/>
              <a:gd name="connsiteY24" fmla="*/ 4624 h 3290084"/>
              <a:gd name="connsiteX25" fmla="*/ 299741 w 1554875"/>
              <a:gd name="connsiteY25" fmla="*/ 42175 h 3290084"/>
              <a:gd name="connsiteX26" fmla="*/ 151500 w 1554875"/>
              <a:gd name="connsiteY26" fmla="*/ 137683 h 3290084"/>
              <a:gd name="connsiteX27" fmla="*/ 114256 w 1554875"/>
              <a:gd name="connsiteY27" fmla="*/ 206765 h 3290084"/>
              <a:gd name="connsiteX28" fmla="*/ 71848 w 1554875"/>
              <a:gd name="connsiteY28" fmla="*/ 249234 h 3290084"/>
              <a:gd name="connsiteX29" fmla="*/ 45236 w 1554875"/>
              <a:gd name="connsiteY29" fmla="*/ 318314 h 3290084"/>
              <a:gd name="connsiteX30" fmla="*/ 2767 w 1554875"/>
              <a:gd name="connsiteY30" fmla="*/ 451191 h 3290084"/>
              <a:gd name="connsiteX31" fmla="*/ 13154 w 1554875"/>
              <a:gd name="connsiteY31" fmla="*/ 727637 h 3290084"/>
              <a:gd name="connsiteX0" fmla="*/ 13154 w 1554875"/>
              <a:gd name="connsiteY0" fmla="*/ 727637 h 3290084"/>
              <a:gd name="connsiteX1" fmla="*/ 23786 w 1554875"/>
              <a:gd name="connsiteY1" fmla="*/ 3290084 h 3290084"/>
              <a:gd name="connsiteX2" fmla="*/ 1554875 w 1554875"/>
              <a:gd name="connsiteY2" fmla="*/ 3141228 h 3290084"/>
              <a:gd name="connsiteX3" fmla="*/ 1554875 w 1554875"/>
              <a:gd name="connsiteY3" fmla="*/ 1301795 h 3290084"/>
              <a:gd name="connsiteX4" fmla="*/ 1522977 w 1554875"/>
              <a:gd name="connsiteY4" fmla="*/ 1216735 h 3290084"/>
              <a:gd name="connsiteX5" fmla="*/ 1512345 w 1554875"/>
              <a:gd name="connsiteY5" fmla="*/ 1184837 h 3290084"/>
              <a:gd name="connsiteX6" fmla="*/ 1517507 w 1554875"/>
              <a:gd name="connsiteY6" fmla="*/ 1168858 h 3290084"/>
              <a:gd name="connsiteX7" fmla="*/ 1474977 w 1554875"/>
              <a:gd name="connsiteY7" fmla="*/ 1110348 h 3290084"/>
              <a:gd name="connsiteX8" fmla="*/ 1427284 w 1554875"/>
              <a:gd name="connsiteY8" fmla="*/ 1035981 h 3290084"/>
              <a:gd name="connsiteX9" fmla="*/ 1416652 w 1554875"/>
              <a:gd name="connsiteY9" fmla="*/ 1004084 h 3290084"/>
              <a:gd name="connsiteX10" fmla="*/ 1395386 w 1554875"/>
              <a:gd name="connsiteY10" fmla="*/ 961676 h 3290084"/>
              <a:gd name="connsiteX11" fmla="*/ 1379345 w 1554875"/>
              <a:gd name="connsiteY11" fmla="*/ 918838 h 3290084"/>
              <a:gd name="connsiteX12" fmla="*/ 1352856 w 1554875"/>
              <a:gd name="connsiteY12" fmla="*/ 855228 h 3290084"/>
              <a:gd name="connsiteX13" fmla="*/ 1326244 w 1554875"/>
              <a:gd name="connsiteY13" fmla="*/ 802250 h 3290084"/>
              <a:gd name="connsiteX14" fmla="*/ 1278489 w 1554875"/>
              <a:gd name="connsiteY14" fmla="*/ 706618 h 3290084"/>
              <a:gd name="connsiteX15" fmla="*/ 1203878 w 1554875"/>
              <a:gd name="connsiteY15" fmla="*/ 605147 h 3290084"/>
              <a:gd name="connsiteX16" fmla="*/ 1177204 w 1554875"/>
              <a:gd name="connsiteY16" fmla="*/ 535944 h 3290084"/>
              <a:gd name="connsiteX17" fmla="*/ 1123980 w 1554875"/>
              <a:gd name="connsiteY17" fmla="*/ 472271 h 3290084"/>
              <a:gd name="connsiteX18" fmla="*/ 1055145 w 1554875"/>
              <a:gd name="connsiteY18" fmla="*/ 408660 h 3290084"/>
              <a:gd name="connsiteX19" fmla="*/ 980717 w 1554875"/>
              <a:gd name="connsiteY19" fmla="*/ 334232 h 3290084"/>
              <a:gd name="connsiteX20" fmla="*/ 911635 w 1554875"/>
              <a:gd name="connsiteY20" fmla="*/ 249419 h 3290084"/>
              <a:gd name="connsiteX21" fmla="*/ 741146 w 1554875"/>
              <a:gd name="connsiteY21" fmla="*/ 100193 h 3290084"/>
              <a:gd name="connsiteX22" fmla="*/ 618349 w 1554875"/>
              <a:gd name="connsiteY22" fmla="*/ 25580 h 3290084"/>
              <a:gd name="connsiteX23" fmla="*/ 491619 w 1554875"/>
              <a:gd name="connsiteY23" fmla="*/ 4624 h 3290084"/>
              <a:gd name="connsiteX24" fmla="*/ 299741 w 1554875"/>
              <a:gd name="connsiteY24" fmla="*/ 42175 h 3290084"/>
              <a:gd name="connsiteX25" fmla="*/ 151500 w 1554875"/>
              <a:gd name="connsiteY25" fmla="*/ 137683 h 3290084"/>
              <a:gd name="connsiteX26" fmla="*/ 114256 w 1554875"/>
              <a:gd name="connsiteY26" fmla="*/ 206765 h 3290084"/>
              <a:gd name="connsiteX27" fmla="*/ 71848 w 1554875"/>
              <a:gd name="connsiteY27" fmla="*/ 249234 h 3290084"/>
              <a:gd name="connsiteX28" fmla="*/ 45236 w 1554875"/>
              <a:gd name="connsiteY28" fmla="*/ 318314 h 3290084"/>
              <a:gd name="connsiteX29" fmla="*/ 2767 w 1554875"/>
              <a:gd name="connsiteY29" fmla="*/ 451191 h 3290084"/>
              <a:gd name="connsiteX30" fmla="*/ 13154 w 1554875"/>
              <a:gd name="connsiteY30" fmla="*/ 727637 h 3290084"/>
              <a:gd name="connsiteX0" fmla="*/ 13154 w 1554875"/>
              <a:gd name="connsiteY0" fmla="*/ 727637 h 3290084"/>
              <a:gd name="connsiteX1" fmla="*/ 23786 w 1554875"/>
              <a:gd name="connsiteY1" fmla="*/ 3290084 h 3290084"/>
              <a:gd name="connsiteX2" fmla="*/ 1554875 w 1554875"/>
              <a:gd name="connsiteY2" fmla="*/ 3141228 h 3290084"/>
              <a:gd name="connsiteX3" fmla="*/ 1554875 w 1554875"/>
              <a:gd name="connsiteY3" fmla="*/ 1301795 h 3290084"/>
              <a:gd name="connsiteX4" fmla="*/ 1522977 w 1554875"/>
              <a:gd name="connsiteY4" fmla="*/ 1216735 h 3290084"/>
              <a:gd name="connsiteX5" fmla="*/ 1512345 w 1554875"/>
              <a:gd name="connsiteY5" fmla="*/ 1184837 h 3290084"/>
              <a:gd name="connsiteX6" fmla="*/ 1517507 w 1554875"/>
              <a:gd name="connsiteY6" fmla="*/ 1168858 h 3290084"/>
              <a:gd name="connsiteX7" fmla="*/ 1474977 w 1554875"/>
              <a:gd name="connsiteY7" fmla="*/ 1110348 h 3290084"/>
              <a:gd name="connsiteX8" fmla="*/ 1427284 w 1554875"/>
              <a:gd name="connsiteY8" fmla="*/ 1035981 h 3290084"/>
              <a:gd name="connsiteX9" fmla="*/ 1416652 w 1554875"/>
              <a:gd name="connsiteY9" fmla="*/ 1004084 h 3290084"/>
              <a:gd name="connsiteX10" fmla="*/ 1395386 w 1554875"/>
              <a:gd name="connsiteY10" fmla="*/ 961676 h 3290084"/>
              <a:gd name="connsiteX11" fmla="*/ 1379345 w 1554875"/>
              <a:gd name="connsiteY11" fmla="*/ 918838 h 3290084"/>
              <a:gd name="connsiteX12" fmla="*/ 1352856 w 1554875"/>
              <a:gd name="connsiteY12" fmla="*/ 855228 h 3290084"/>
              <a:gd name="connsiteX13" fmla="*/ 1326244 w 1554875"/>
              <a:gd name="connsiteY13" fmla="*/ 802250 h 3290084"/>
              <a:gd name="connsiteX14" fmla="*/ 1278489 w 1554875"/>
              <a:gd name="connsiteY14" fmla="*/ 706618 h 3290084"/>
              <a:gd name="connsiteX15" fmla="*/ 1203878 w 1554875"/>
              <a:gd name="connsiteY15" fmla="*/ 605147 h 3290084"/>
              <a:gd name="connsiteX16" fmla="*/ 1177204 w 1554875"/>
              <a:gd name="connsiteY16" fmla="*/ 535944 h 3290084"/>
              <a:gd name="connsiteX17" fmla="*/ 1123980 w 1554875"/>
              <a:gd name="connsiteY17" fmla="*/ 472271 h 3290084"/>
              <a:gd name="connsiteX18" fmla="*/ 1055145 w 1554875"/>
              <a:gd name="connsiteY18" fmla="*/ 408660 h 3290084"/>
              <a:gd name="connsiteX19" fmla="*/ 1001859 w 1554875"/>
              <a:gd name="connsiteY19" fmla="*/ 328947 h 3290084"/>
              <a:gd name="connsiteX20" fmla="*/ 911635 w 1554875"/>
              <a:gd name="connsiteY20" fmla="*/ 249419 h 3290084"/>
              <a:gd name="connsiteX21" fmla="*/ 741146 w 1554875"/>
              <a:gd name="connsiteY21" fmla="*/ 100193 h 3290084"/>
              <a:gd name="connsiteX22" fmla="*/ 618349 w 1554875"/>
              <a:gd name="connsiteY22" fmla="*/ 25580 h 3290084"/>
              <a:gd name="connsiteX23" fmla="*/ 491619 w 1554875"/>
              <a:gd name="connsiteY23" fmla="*/ 4624 h 3290084"/>
              <a:gd name="connsiteX24" fmla="*/ 299741 w 1554875"/>
              <a:gd name="connsiteY24" fmla="*/ 42175 h 3290084"/>
              <a:gd name="connsiteX25" fmla="*/ 151500 w 1554875"/>
              <a:gd name="connsiteY25" fmla="*/ 137683 h 3290084"/>
              <a:gd name="connsiteX26" fmla="*/ 114256 w 1554875"/>
              <a:gd name="connsiteY26" fmla="*/ 206765 h 3290084"/>
              <a:gd name="connsiteX27" fmla="*/ 71848 w 1554875"/>
              <a:gd name="connsiteY27" fmla="*/ 249234 h 3290084"/>
              <a:gd name="connsiteX28" fmla="*/ 45236 w 1554875"/>
              <a:gd name="connsiteY28" fmla="*/ 318314 h 3290084"/>
              <a:gd name="connsiteX29" fmla="*/ 2767 w 1554875"/>
              <a:gd name="connsiteY29" fmla="*/ 451191 h 3290084"/>
              <a:gd name="connsiteX30" fmla="*/ 13154 w 1554875"/>
              <a:gd name="connsiteY30" fmla="*/ 727637 h 3290084"/>
              <a:gd name="connsiteX0" fmla="*/ 13154 w 1554875"/>
              <a:gd name="connsiteY0" fmla="*/ 727637 h 3290084"/>
              <a:gd name="connsiteX1" fmla="*/ 23786 w 1554875"/>
              <a:gd name="connsiteY1" fmla="*/ 3290084 h 3290084"/>
              <a:gd name="connsiteX2" fmla="*/ 1554875 w 1554875"/>
              <a:gd name="connsiteY2" fmla="*/ 3141228 h 3290084"/>
              <a:gd name="connsiteX3" fmla="*/ 1554875 w 1554875"/>
              <a:gd name="connsiteY3" fmla="*/ 1301795 h 3290084"/>
              <a:gd name="connsiteX4" fmla="*/ 1522977 w 1554875"/>
              <a:gd name="connsiteY4" fmla="*/ 1216735 h 3290084"/>
              <a:gd name="connsiteX5" fmla="*/ 1512345 w 1554875"/>
              <a:gd name="connsiteY5" fmla="*/ 1184837 h 3290084"/>
              <a:gd name="connsiteX6" fmla="*/ 1517507 w 1554875"/>
              <a:gd name="connsiteY6" fmla="*/ 1168858 h 3290084"/>
              <a:gd name="connsiteX7" fmla="*/ 1474977 w 1554875"/>
              <a:gd name="connsiteY7" fmla="*/ 1110348 h 3290084"/>
              <a:gd name="connsiteX8" fmla="*/ 1427284 w 1554875"/>
              <a:gd name="connsiteY8" fmla="*/ 1035981 h 3290084"/>
              <a:gd name="connsiteX9" fmla="*/ 1416652 w 1554875"/>
              <a:gd name="connsiteY9" fmla="*/ 1004084 h 3290084"/>
              <a:gd name="connsiteX10" fmla="*/ 1395386 w 1554875"/>
              <a:gd name="connsiteY10" fmla="*/ 961676 h 3290084"/>
              <a:gd name="connsiteX11" fmla="*/ 1379345 w 1554875"/>
              <a:gd name="connsiteY11" fmla="*/ 918838 h 3290084"/>
              <a:gd name="connsiteX12" fmla="*/ 1352856 w 1554875"/>
              <a:gd name="connsiteY12" fmla="*/ 855228 h 3290084"/>
              <a:gd name="connsiteX13" fmla="*/ 1326244 w 1554875"/>
              <a:gd name="connsiteY13" fmla="*/ 802250 h 3290084"/>
              <a:gd name="connsiteX14" fmla="*/ 1278489 w 1554875"/>
              <a:gd name="connsiteY14" fmla="*/ 706618 h 3290084"/>
              <a:gd name="connsiteX15" fmla="*/ 1203878 w 1554875"/>
              <a:gd name="connsiteY15" fmla="*/ 605147 h 3290084"/>
              <a:gd name="connsiteX16" fmla="*/ 1177204 w 1554875"/>
              <a:gd name="connsiteY16" fmla="*/ 535944 h 3290084"/>
              <a:gd name="connsiteX17" fmla="*/ 1123980 w 1554875"/>
              <a:gd name="connsiteY17" fmla="*/ 472271 h 3290084"/>
              <a:gd name="connsiteX18" fmla="*/ 1071002 w 1554875"/>
              <a:gd name="connsiteY18" fmla="*/ 392803 h 3290084"/>
              <a:gd name="connsiteX19" fmla="*/ 1001859 w 1554875"/>
              <a:gd name="connsiteY19" fmla="*/ 328947 h 3290084"/>
              <a:gd name="connsiteX20" fmla="*/ 911635 w 1554875"/>
              <a:gd name="connsiteY20" fmla="*/ 249419 h 3290084"/>
              <a:gd name="connsiteX21" fmla="*/ 741146 w 1554875"/>
              <a:gd name="connsiteY21" fmla="*/ 100193 h 3290084"/>
              <a:gd name="connsiteX22" fmla="*/ 618349 w 1554875"/>
              <a:gd name="connsiteY22" fmla="*/ 25580 h 3290084"/>
              <a:gd name="connsiteX23" fmla="*/ 491619 w 1554875"/>
              <a:gd name="connsiteY23" fmla="*/ 4624 h 3290084"/>
              <a:gd name="connsiteX24" fmla="*/ 299741 w 1554875"/>
              <a:gd name="connsiteY24" fmla="*/ 42175 h 3290084"/>
              <a:gd name="connsiteX25" fmla="*/ 151500 w 1554875"/>
              <a:gd name="connsiteY25" fmla="*/ 137683 h 3290084"/>
              <a:gd name="connsiteX26" fmla="*/ 114256 w 1554875"/>
              <a:gd name="connsiteY26" fmla="*/ 206765 h 3290084"/>
              <a:gd name="connsiteX27" fmla="*/ 71848 w 1554875"/>
              <a:gd name="connsiteY27" fmla="*/ 249234 h 3290084"/>
              <a:gd name="connsiteX28" fmla="*/ 45236 w 1554875"/>
              <a:gd name="connsiteY28" fmla="*/ 318314 h 3290084"/>
              <a:gd name="connsiteX29" fmla="*/ 2767 w 1554875"/>
              <a:gd name="connsiteY29" fmla="*/ 451191 h 3290084"/>
              <a:gd name="connsiteX30" fmla="*/ 13154 w 1554875"/>
              <a:gd name="connsiteY30" fmla="*/ 727637 h 3290084"/>
              <a:gd name="connsiteX0" fmla="*/ 13154 w 1554875"/>
              <a:gd name="connsiteY0" fmla="*/ 727637 h 3290084"/>
              <a:gd name="connsiteX1" fmla="*/ 23786 w 1554875"/>
              <a:gd name="connsiteY1" fmla="*/ 3290084 h 3290084"/>
              <a:gd name="connsiteX2" fmla="*/ 1554875 w 1554875"/>
              <a:gd name="connsiteY2" fmla="*/ 3141228 h 3290084"/>
              <a:gd name="connsiteX3" fmla="*/ 1554875 w 1554875"/>
              <a:gd name="connsiteY3" fmla="*/ 1301795 h 3290084"/>
              <a:gd name="connsiteX4" fmla="*/ 1522977 w 1554875"/>
              <a:gd name="connsiteY4" fmla="*/ 1216735 h 3290084"/>
              <a:gd name="connsiteX5" fmla="*/ 1512345 w 1554875"/>
              <a:gd name="connsiteY5" fmla="*/ 1184837 h 3290084"/>
              <a:gd name="connsiteX6" fmla="*/ 1517507 w 1554875"/>
              <a:gd name="connsiteY6" fmla="*/ 1168858 h 3290084"/>
              <a:gd name="connsiteX7" fmla="*/ 1474977 w 1554875"/>
              <a:gd name="connsiteY7" fmla="*/ 1110348 h 3290084"/>
              <a:gd name="connsiteX8" fmla="*/ 1427284 w 1554875"/>
              <a:gd name="connsiteY8" fmla="*/ 1035981 h 3290084"/>
              <a:gd name="connsiteX9" fmla="*/ 1416652 w 1554875"/>
              <a:gd name="connsiteY9" fmla="*/ 1004084 h 3290084"/>
              <a:gd name="connsiteX10" fmla="*/ 1395386 w 1554875"/>
              <a:gd name="connsiteY10" fmla="*/ 961676 h 3290084"/>
              <a:gd name="connsiteX11" fmla="*/ 1379345 w 1554875"/>
              <a:gd name="connsiteY11" fmla="*/ 918838 h 3290084"/>
              <a:gd name="connsiteX12" fmla="*/ 1352856 w 1554875"/>
              <a:gd name="connsiteY12" fmla="*/ 855228 h 3290084"/>
              <a:gd name="connsiteX13" fmla="*/ 1326244 w 1554875"/>
              <a:gd name="connsiteY13" fmla="*/ 802250 h 3290084"/>
              <a:gd name="connsiteX14" fmla="*/ 1278489 w 1554875"/>
              <a:gd name="connsiteY14" fmla="*/ 706618 h 3290084"/>
              <a:gd name="connsiteX15" fmla="*/ 1203878 w 1554875"/>
              <a:gd name="connsiteY15" fmla="*/ 605147 h 3290084"/>
              <a:gd name="connsiteX16" fmla="*/ 1123980 w 1554875"/>
              <a:gd name="connsiteY16" fmla="*/ 472271 h 3290084"/>
              <a:gd name="connsiteX17" fmla="*/ 1071002 w 1554875"/>
              <a:gd name="connsiteY17" fmla="*/ 392803 h 3290084"/>
              <a:gd name="connsiteX18" fmla="*/ 1001859 w 1554875"/>
              <a:gd name="connsiteY18" fmla="*/ 328947 h 3290084"/>
              <a:gd name="connsiteX19" fmla="*/ 911635 w 1554875"/>
              <a:gd name="connsiteY19" fmla="*/ 249419 h 3290084"/>
              <a:gd name="connsiteX20" fmla="*/ 741146 w 1554875"/>
              <a:gd name="connsiteY20" fmla="*/ 100193 h 3290084"/>
              <a:gd name="connsiteX21" fmla="*/ 618349 w 1554875"/>
              <a:gd name="connsiteY21" fmla="*/ 25580 h 3290084"/>
              <a:gd name="connsiteX22" fmla="*/ 491619 w 1554875"/>
              <a:gd name="connsiteY22" fmla="*/ 4624 h 3290084"/>
              <a:gd name="connsiteX23" fmla="*/ 299741 w 1554875"/>
              <a:gd name="connsiteY23" fmla="*/ 42175 h 3290084"/>
              <a:gd name="connsiteX24" fmla="*/ 151500 w 1554875"/>
              <a:gd name="connsiteY24" fmla="*/ 137683 h 3290084"/>
              <a:gd name="connsiteX25" fmla="*/ 114256 w 1554875"/>
              <a:gd name="connsiteY25" fmla="*/ 206765 h 3290084"/>
              <a:gd name="connsiteX26" fmla="*/ 71848 w 1554875"/>
              <a:gd name="connsiteY26" fmla="*/ 249234 h 3290084"/>
              <a:gd name="connsiteX27" fmla="*/ 45236 w 1554875"/>
              <a:gd name="connsiteY27" fmla="*/ 318314 h 3290084"/>
              <a:gd name="connsiteX28" fmla="*/ 2767 w 1554875"/>
              <a:gd name="connsiteY28" fmla="*/ 451191 h 3290084"/>
              <a:gd name="connsiteX29" fmla="*/ 13154 w 1554875"/>
              <a:gd name="connsiteY29" fmla="*/ 727637 h 3290084"/>
              <a:gd name="connsiteX0" fmla="*/ 13154 w 1554875"/>
              <a:gd name="connsiteY0" fmla="*/ 727637 h 3290084"/>
              <a:gd name="connsiteX1" fmla="*/ 23786 w 1554875"/>
              <a:gd name="connsiteY1" fmla="*/ 3290084 h 3290084"/>
              <a:gd name="connsiteX2" fmla="*/ 1554875 w 1554875"/>
              <a:gd name="connsiteY2" fmla="*/ 3141228 h 3290084"/>
              <a:gd name="connsiteX3" fmla="*/ 1554875 w 1554875"/>
              <a:gd name="connsiteY3" fmla="*/ 1301795 h 3290084"/>
              <a:gd name="connsiteX4" fmla="*/ 1522977 w 1554875"/>
              <a:gd name="connsiteY4" fmla="*/ 1216735 h 3290084"/>
              <a:gd name="connsiteX5" fmla="*/ 1512345 w 1554875"/>
              <a:gd name="connsiteY5" fmla="*/ 1184837 h 3290084"/>
              <a:gd name="connsiteX6" fmla="*/ 1474977 w 1554875"/>
              <a:gd name="connsiteY6" fmla="*/ 1110348 h 3290084"/>
              <a:gd name="connsiteX7" fmla="*/ 1427284 w 1554875"/>
              <a:gd name="connsiteY7" fmla="*/ 1035981 h 3290084"/>
              <a:gd name="connsiteX8" fmla="*/ 1416652 w 1554875"/>
              <a:gd name="connsiteY8" fmla="*/ 1004084 h 3290084"/>
              <a:gd name="connsiteX9" fmla="*/ 1395386 w 1554875"/>
              <a:gd name="connsiteY9" fmla="*/ 961676 h 3290084"/>
              <a:gd name="connsiteX10" fmla="*/ 1379345 w 1554875"/>
              <a:gd name="connsiteY10" fmla="*/ 918838 h 3290084"/>
              <a:gd name="connsiteX11" fmla="*/ 1352856 w 1554875"/>
              <a:gd name="connsiteY11" fmla="*/ 855228 h 3290084"/>
              <a:gd name="connsiteX12" fmla="*/ 1326244 w 1554875"/>
              <a:gd name="connsiteY12" fmla="*/ 802250 h 3290084"/>
              <a:gd name="connsiteX13" fmla="*/ 1278489 w 1554875"/>
              <a:gd name="connsiteY13" fmla="*/ 706618 h 3290084"/>
              <a:gd name="connsiteX14" fmla="*/ 1203878 w 1554875"/>
              <a:gd name="connsiteY14" fmla="*/ 605147 h 3290084"/>
              <a:gd name="connsiteX15" fmla="*/ 1123980 w 1554875"/>
              <a:gd name="connsiteY15" fmla="*/ 472271 h 3290084"/>
              <a:gd name="connsiteX16" fmla="*/ 1071002 w 1554875"/>
              <a:gd name="connsiteY16" fmla="*/ 392803 h 3290084"/>
              <a:gd name="connsiteX17" fmla="*/ 1001859 w 1554875"/>
              <a:gd name="connsiteY17" fmla="*/ 328947 h 3290084"/>
              <a:gd name="connsiteX18" fmla="*/ 911635 w 1554875"/>
              <a:gd name="connsiteY18" fmla="*/ 249419 h 3290084"/>
              <a:gd name="connsiteX19" fmla="*/ 741146 w 1554875"/>
              <a:gd name="connsiteY19" fmla="*/ 100193 h 3290084"/>
              <a:gd name="connsiteX20" fmla="*/ 618349 w 1554875"/>
              <a:gd name="connsiteY20" fmla="*/ 25580 h 3290084"/>
              <a:gd name="connsiteX21" fmla="*/ 491619 w 1554875"/>
              <a:gd name="connsiteY21" fmla="*/ 4624 h 3290084"/>
              <a:gd name="connsiteX22" fmla="*/ 299741 w 1554875"/>
              <a:gd name="connsiteY22" fmla="*/ 42175 h 3290084"/>
              <a:gd name="connsiteX23" fmla="*/ 151500 w 1554875"/>
              <a:gd name="connsiteY23" fmla="*/ 137683 h 3290084"/>
              <a:gd name="connsiteX24" fmla="*/ 114256 w 1554875"/>
              <a:gd name="connsiteY24" fmla="*/ 206765 h 3290084"/>
              <a:gd name="connsiteX25" fmla="*/ 71848 w 1554875"/>
              <a:gd name="connsiteY25" fmla="*/ 249234 h 3290084"/>
              <a:gd name="connsiteX26" fmla="*/ 45236 w 1554875"/>
              <a:gd name="connsiteY26" fmla="*/ 318314 h 3290084"/>
              <a:gd name="connsiteX27" fmla="*/ 2767 w 1554875"/>
              <a:gd name="connsiteY27" fmla="*/ 451191 h 3290084"/>
              <a:gd name="connsiteX28" fmla="*/ 13154 w 1554875"/>
              <a:gd name="connsiteY28" fmla="*/ 727637 h 3290084"/>
              <a:gd name="connsiteX0" fmla="*/ 10387 w 1552108"/>
              <a:gd name="connsiteY0" fmla="*/ 727637 h 3290084"/>
              <a:gd name="connsiteX1" fmla="*/ 21019 w 1552108"/>
              <a:gd name="connsiteY1" fmla="*/ 3290084 h 3290084"/>
              <a:gd name="connsiteX2" fmla="*/ 1552108 w 1552108"/>
              <a:gd name="connsiteY2" fmla="*/ 3141228 h 3290084"/>
              <a:gd name="connsiteX3" fmla="*/ 1552108 w 1552108"/>
              <a:gd name="connsiteY3" fmla="*/ 1301795 h 3290084"/>
              <a:gd name="connsiteX4" fmla="*/ 1520210 w 1552108"/>
              <a:gd name="connsiteY4" fmla="*/ 1216735 h 3290084"/>
              <a:gd name="connsiteX5" fmla="*/ 1509578 w 1552108"/>
              <a:gd name="connsiteY5" fmla="*/ 1184837 h 3290084"/>
              <a:gd name="connsiteX6" fmla="*/ 1472210 w 1552108"/>
              <a:gd name="connsiteY6" fmla="*/ 1110348 h 3290084"/>
              <a:gd name="connsiteX7" fmla="*/ 1424517 w 1552108"/>
              <a:gd name="connsiteY7" fmla="*/ 1035981 h 3290084"/>
              <a:gd name="connsiteX8" fmla="*/ 1413885 w 1552108"/>
              <a:gd name="connsiteY8" fmla="*/ 1004084 h 3290084"/>
              <a:gd name="connsiteX9" fmla="*/ 1392619 w 1552108"/>
              <a:gd name="connsiteY9" fmla="*/ 961676 h 3290084"/>
              <a:gd name="connsiteX10" fmla="*/ 1376578 w 1552108"/>
              <a:gd name="connsiteY10" fmla="*/ 918838 h 3290084"/>
              <a:gd name="connsiteX11" fmla="*/ 1350089 w 1552108"/>
              <a:gd name="connsiteY11" fmla="*/ 855228 h 3290084"/>
              <a:gd name="connsiteX12" fmla="*/ 1323477 w 1552108"/>
              <a:gd name="connsiteY12" fmla="*/ 802250 h 3290084"/>
              <a:gd name="connsiteX13" fmla="*/ 1275722 w 1552108"/>
              <a:gd name="connsiteY13" fmla="*/ 706618 h 3290084"/>
              <a:gd name="connsiteX14" fmla="*/ 1201111 w 1552108"/>
              <a:gd name="connsiteY14" fmla="*/ 605147 h 3290084"/>
              <a:gd name="connsiteX15" fmla="*/ 1121213 w 1552108"/>
              <a:gd name="connsiteY15" fmla="*/ 472271 h 3290084"/>
              <a:gd name="connsiteX16" fmla="*/ 1068235 w 1552108"/>
              <a:gd name="connsiteY16" fmla="*/ 392803 h 3290084"/>
              <a:gd name="connsiteX17" fmla="*/ 999092 w 1552108"/>
              <a:gd name="connsiteY17" fmla="*/ 328947 h 3290084"/>
              <a:gd name="connsiteX18" fmla="*/ 908868 w 1552108"/>
              <a:gd name="connsiteY18" fmla="*/ 249419 h 3290084"/>
              <a:gd name="connsiteX19" fmla="*/ 738379 w 1552108"/>
              <a:gd name="connsiteY19" fmla="*/ 100193 h 3290084"/>
              <a:gd name="connsiteX20" fmla="*/ 615582 w 1552108"/>
              <a:gd name="connsiteY20" fmla="*/ 25580 h 3290084"/>
              <a:gd name="connsiteX21" fmla="*/ 488852 w 1552108"/>
              <a:gd name="connsiteY21" fmla="*/ 4624 h 3290084"/>
              <a:gd name="connsiteX22" fmla="*/ 296974 w 1552108"/>
              <a:gd name="connsiteY22" fmla="*/ 42175 h 3290084"/>
              <a:gd name="connsiteX23" fmla="*/ 148733 w 1552108"/>
              <a:gd name="connsiteY23" fmla="*/ 137683 h 3290084"/>
              <a:gd name="connsiteX24" fmla="*/ 111489 w 1552108"/>
              <a:gd name="connsiteY24" fmla="*/ 206765 h 3290084"/>
              <a:gd name="connsiteX25" fmla="*/ 69081 w 1552108"/>
              <a:gd name="connsiteY25" fmla="*/ 249234 h 3290084"/>
              <a:gd name="connsiteX26" fmla="*/ 42469 w 1552108"/>
              <a:gd name="connsiteY26" fmla="*/ 318314 h 3290084"/>
              <a:gd name="connsiteX27" fmla="*/ 0 w 1552108"/>
              <a:gd name="connsiteY27" fmla="*/ 451191 h 3290084"/>
              <a:gd name="connsiteX28" fmla="*/ 10387 w 1552108"/>
              <a:gd name="connsiteY28" fmla="*/ 727637 h 3290084"/>
              <a:gd name="connsiteX0" fmla="*/ 10387 w 1552108"/>
              <a:gd name="connsiteY0" fmla="*/ 727637 h 3290084"/>
              <a:gd name="connsiteX1" fmla="*/ 21019 w 1552108"/>
              <a:gd name="connsiteY1" fmla="*/ 3290084 h 3290084"/>
              <a:gd name="connsiteX2" fmla="*/ 1552108 w 1552108"/>
              <a:gd name="connsiteY2" fmla="*/ 3141228 h 3290084"/>
              <a:gd name="connsiteX3" fmla="*/ 1552108 w 1552108"/>
              <a:gd name="connsiteY3" fmla="*/ 1301795 h 3290084"/>
              <a:gd name="connsiteX4" fmla="*/ 1520210 w 1552108"/>
              <a:gd name="connsiteY4" fmla="*/ 1216735 h 3290084"/>
              <a:gd name="connsiteX5" fmla="*/ 1509578 w 1552108"/>
              <a:gd name="connsiteY5" fmla="*/ 1184837 h 3290084"/>
              <a:gd name="connsiteX6" fmla="*/ 1472210 w 1552108"/>
              <a:gd name="connsiteY6" fmla="*/ 1110348 h 3290084"/>
              <a:gd name="connsiteX7" fmla="*/ 1413885 w 1552108"/>
              <a:gd name="connsiteY7" fmla="*/ 1004084 h 3290084"/>
              <a:gd name="connsiteX8" fmla="*/ 1392619 w 1552108"/>
              <a:gd name="connsiteY8" fmla="*/ 961676 h 3290084"/>
              <a:gd name="connsiteX9" fmla="*/ 1376578 w 1552108"/>
              <a:gd name="connsiteY9" fmla="*/ 918838 h 3290084"/>
              <a:gd name="connsiteX10" fmla="*/ 1350089 w 1552108"/>
              <a:gd name="connsiteY10" fmla="*/ 855228 h 3290084"/>
              <a:gd name="connsiteX11" fmla="*/ 1323477 w 1552108"/>
              <a:gd name="connsiteY11" fmla="*/ 802250 h 3290084"/>
              <a:gd name="connsiteX12" fmla="*/ 1275722 w 1552108"/>
              <a:gd name="connsiteY12" fmla="*/ 706618 h 3290084"/>
              <a:gd name="connsiteX13" fmla="*/ 1201111 w 1552108"/>
              <a:gd name="connsiteY13" fmla="*/ 605147 h 3290084"/>
              <a:gd name="connsiteX14" fmla="*/ 1121213 w 1552108"/>
              <a:gd name="connsiteY14" fmla="*/ 472271 h 3290084"/>
              <a:gd name="connsiteX15" fmla="*/ 1068235 w 1552108"/>
              <a:gd name="connsiteY15" fmla="*/ 392803 h 3290084"/>
              <a:gd name="connsiteX16" fmla="*/ 999092 w 1552108"/>
              <a:gd name="connsiteY16" fmla="*/ 328947 h 3290084"/>
              <a:gd name="connsiteX17" fmla="*/ 908868 w 1552108"/>
              <a:gd name="connsiteY17" fmla="*/ 249419 h 3290084"/>
              <a:gd name="connsiteX18" fmla="*/ 738379 w 1552108"/>
              <a:gd name="connsiteY18" fmla="*/ 100193 h 3290084"/>
              <a:gd name="connsiteX19" fmla="*/ 615582 w 1552108"/>
              <a:gd name="connsiteY19" fmla="*/ 25580 h 3290084"/>
              <a:gd name="connsiteX20" fmla="*/ 488852 w 1552108"/>
              <a:gd name="connsiteY20" fmla="*/ 4624 h 3290084"/>
              <a:gd name="connsiteX21" fmla="*/ 296974 w 1552108"/>
              <a:gd name="connsiteY21" fmla="*/ 42175 h 3290084"/>
              <a:gd name="connsiteX22" fmla="*/ 148733 w 1552108"/>
              <a:gd name="connsiteY22" fmla="*/ 137683 h 3290084"/>
              <a:gd name="connsiteX23" fmla="*/ 111489 w 1552108"/>
              <a:gd name="connsiteY23" fmla="*/ 206765 h 3290084"/>
              <a:gd name="connsiteX24" fmla="*/ 69081 w 1552108"/>
              <a:gd name="connsiteY24" fmla="*/ 249234 h 3290084"/>
              <a:gd name="connsiteX25" fmla="*/ 42469 w 1552108"/>
              <a:gd name="connsiteY25" fmla="*/ 318314 h 3290084"/>
              <a:gd name="connsiteX26" fmla="*/ 0 w 1552108"/>
              <a:gd name="connsiteY26" fmla="*/ 451191 h 3290084"/>
              <a:gd name="connsiteX27" fmla="*/ 10387 w 1552108"/>
              <a:gd name="connsiteY27" fmla="*/ 727637 h 3290084"/>
              <a:gd name="connsiteX0" fmla="*/ 10387 w 1552108"/>
              <a:gd name="connsiteY0" fmla="*/ 727637 h 3290084"/>
              <a:gd name="connsiteX1" fmla="*/ 21019 w 1552108"/>
              <a:gd name="connsiteY1" fmla="*/ 3290084 h 3290084"/>
              <a:gd name="connsiteX2" fmla="*/ 1552108 w 1552108"/>
              <a:gd name="connsiteY2" fmla="*/ 3141228 h 3290084"/>
              <a:gd name="connsiteX3" fmla="*/ 1552108 w 1552108"/>
              <a:gd name="connsiteY3" fmla="*/ 1301795 h 3290084"/>
              <a:gd name="connsiteX4" fmla="*/ 1520210 w 1552108"/>
              <a:gd name="connsiteY4" fmla="*/ 1216735 h 3290084"/>
              <a:gd name="connsiteX5" fmla="*/ 1509578 w 1552108"/>
              <a:gd name="connsiteY5" fmla="*/ 1184837 h 3290084"/>
              <a:gd name="connsiteX6" fmla="*/ 1472210 w 1552108"/>
              <a:gd name="connsiteY6" fmla="*/ 1110348 h 3290084"/>
              <a:gd name="connsiteX7" fmla="*/ 1413885 w 1552108"/>
              <a:gd name="connsiteY7" fmla="*/ 1004084 h 3290084"/>
              <a:gd name="connsiteX8" fmla="*/ 1392619 w 1552108"/>
              <a:gd name="connsiteY8" fmla="*/ 961676 h 3290084"/>
              <a:gd name="connsiteX9" fmla="*/ 1376578 w 1552108"/>
              <a:gd name="connsiteY9" fmla="*/ 918838 h 3290084"/>
              <a:gd name="connsiteX10" fmla="*/ 1350089 w 1552108"/>
              <a:gd name="connsiteY10" fmla="*/ 855228 h 3290084"/>
              <a:gd name="connsiteX11" fmla="*/ 1323477 w 1552108"/>
              <a:gd name="connsiteY11" fmla="*/ 802250 h 3290084"/>
              <a:gd name="connsiteX12" fmla="*/ 1201111 w 1552108"/>
              <a:gd name="connsiteY12" fmla="*/ 605147 h 3290084"/>
              <a:gd name="connsiteX13" fmla="*/ 1121213 w 1552108"/>
              <a:gd name="connsiteY13" fmla="*/ 472271 h 3290084"/>
              <a:gd name="connsiteX14" fmla="*/ 1068235 w 1552108"/>
              <a:gd name="connsiteY14" fmla="*/ 392803 h 3290084"/>
              <a:gd name="connsiteX15" fmla="*/ 999092 w 1552108"/>
              <a:gd name="connsiteY15" fmla="*/ 328947 h 3290084"/>
              <a:gd name="connsiteX16" fmla="*/ 908868 w 1552108"/>
              <a:gd name="connsiteY16" fmla="*/ 249419 h 3290084"/>
              <a:gd name="connsiteX17" fmla="*/ 738379 w 1552108"/>
              <a:gd name="connsiteY17" fmla="*/ 100193 h 3290084"/>
              <a:gd name="connsiteX18" fmla="*/ 615582 w 1552108"/>
              <a:gd name="connsiteY18" fmla="*/ 25580 h 3290084"/>
              <a:gd name="connsiteX19" fmla="*/ 488852 w 1552108"/>
              <a:gd name="connsiteY19" fmla="*/ 4624 h 3290084"/>
              <a:gd name="connsiteX20" fmla="*/ 296974 w 1552108"/>
              <a:gd name="connsiteY20" fmla="*/ 42175 h 3290084"/>
              <a:gd name="connsiteX21" fmla="*/ 148733 w 1552108"/>
              <a:gd name="connsiteY21" fmla="*/ 137683 h 3290084"/>
              <a:gd name="connsiteX22" fmla="*/ 111489 w 1552108"/>
              <a:gd name="connsiteY22" fmla="*/ 206765 h 3290084"/>
              <a:gd name="connsiteX23" fmla="*/ 69081 w 1552108"/>
              <a:gd name="connsiteY23" fmla="*/ 249234 h 3290084"/>
              <a:gd name="connsiteX24" fmla="*/ 42469 w 1552108"/>
              <a:gd name="connsiteY24" fmla="*/ 318314 h 3290084"/>
              <a:gd name="connsiteX25" fmla="*/ 0 w 1552108"/>
              <a:gd name="connsiteY25" fmla="*/ 451191 h 3290084"/>
              <a:gd name="connsiteX26" fmla="*/ 10387 w 1552108"/>
              <a:gd name="connsiteY26" fmla="*/ 727637 h 3290084"/>
              <a:gd name="connsiteX0" fmla="*/ 10387 w 1552108"/>
              <a:gd name="connsiteY0" fmla="*/ 727637 h 3290084"/>
              <a:gd name="connsiteX1" fmla="*/ 21019 w 1552108"/>
              <a:gd name="connsiteY1" fmla="*/ 3290084 h 3290084"/>
              <a:gd name="connsiteX2" fmla="*/ 1552108 w 1552108"/>
              <a:gd name="connsiteY2" fmla="*/ 3141228 h 3290084"/>
              <a:gd name="connsiteX3" fmla="*/ 1552108 w 1552108"/>
              <a:gd name="connsiteY3" fmla="*/ 1301795 h 3290084"/>
              <a:gd name="connsiteX4" fmla="*/ 1520210 w 1552108"/>
              <a:gd name="connsiteY4" fmla="*/ 1216735 h 3290084"/>
              <a:gd name="connsiteX5" fmla="*/ 1509578 w 1552108"/>
              <a:gd name="connsiteY5" fmla="*/ 1184837 h 3290084"/>
              <a:gd name="connsiteX6" fmla="*/ 1472210 w 1552108"/>
              <a:gd name="connsiteY6" fmla="*/ 1110348 h 3290084"/>
              <a:gd name="connsiteX7" fmla="*/ 1413885 w 1552108"/>
              <a:gd name="connsiteY7" fmla="*/ 1004084 h 3290084"/>
              <a:gd name="connsiteX8" fmla="*/ 1392619 w 1552108"/>
              <a:gd name="connsiteY8" fmla="*/ 961676 h 3290084"/>
              <a:gd name="connsiteX9" fmla="*/ 1376578 w 1552108"/>
              <a:gd name="connsiteY9" fmla="*/ 918838 h 3290084"/>
              <a:gd name="connsiteX10" fmla="*/ 1323477 w 1552108"/>
              <a:gd name="connsiteY10" fmla="*/ 802250 h 3290084"/>
              <a:gd name="connsiteX11" fmla="*/ 1201111 w 1552108"/>
              <a:gd name="connsiteY11" fmla="*/ 605147 h 3290084"/>
              <a:gd name="connsiteX12" fmla="*/ 1121213 w 1552108"/>
              <a:gd name="connsiteY12" fmla="*/ 472271 h 3290084"/>
              <a:gd name="connsiteX13" fmla="*/ 1068235 w 1552108"/>
              <a:gd name="connsiteY13" fmla="*/ 392803 h 3290084"/>
              <a:gd name="connsiteX14" fmla="*/ 999092 w 1552108"/>
              <a:gd name="connsiteY14" fmla="*/ 328947 h 3290084"/>
              <a:gd name="connsiteX15" fmla="*/ 908868 w 1552108"/>
              <a:gd name="connsiteY15" fmla="*/ 249419 h 3290084"/>
              <a:gd name="connsiteX16" fmla="*/ 738379 w 1552108"/>
              <a:gd name="connsiteY16" fmla="*/ 100193 h 3290084"/>
              <a:gd name="connsiteX17" fmla="*/ 615582 w 1552108"/>
              <a:gd name="connsiteY17" fmla="*/ 25580 h 3290084"/>
              <a:gd name="connsiteX18" fmla="*/ 488852 w 1552108"/>
              <a:gd name="connsiteY18" fmla="*/ 4624 h 3290084"/>
              <a:gd name="connsiteX19" fmla="*/ 296974 w 1552108"/>
              <a:gd name="connsiteY19" fmla="*/ 42175 h 3290084"/>
              <a:gd name="connsiteX20" fmla="*/ 148733 w 1552108"/>
              <a:gd name="connsiteY20" fmla="*/ 137683 h 3290084"/>
              <a:gd name="connsiteX21" fmla="*/ 111489 w 1552108"/>
              <a:gd name="connsiteY21" fmla="*/ 206765 h 3290084"/>
              <a:gd name="connsiteX22" fmla="*/ 69081 w 1552108"/>
              <a:gd name="connsiteY22" fmla="*/ 249234 h 3290084"/>
              <a:gd name="connsiteX23" fmla="*/ 42469 w 1552108"/>
              <a:gd name="connsiteY23" fmla="*/ 318314 h 3290084"/>
              <a:gd name="connsiteX24" fmla="*/ 0 w 1552108"/>
              <a:gd name="connsiteY24" fmla="*/ 451191 h 3290084"/>
              <a:gd name="connsiteX25" fmla="*/ 10387 w 1552108"/>
              <a:gd name="connsiteY25" fmla="*/ 727637 h 3290084"/>
              <a:gd name="connsiteX0" fmla="*/ 10387 w 1552108"/>
              <a:gd name="connsiteY0" fmla="*/ 727637 h 3290084"/>
              <a:gd name="connsiteX1" fmla="*/ 21019 w 1552108"/>
              <a:gd name="connsiteY1" fmla="*/ 3290084 h 3290084"/>
              <a:gd name="connsiteX2" fmla="*/ 1552108 w 1552108"/>
              <a:gd name="connsiteY2" fmla="*/ 3141228 h 3290084"/>
              <a:gd name="connsiteX3" fmla="*/ 1552108 w 1552108"/>
              <a:gd name="connsiteY3" fmla="*/ 1301795 h 3290084"/>
              <a:gd name="connsiteX4" fmla="*/ 1520210 w 1552108"/>
              <a:gd name="connsiteY4" fmla="*/ 1216735 h 3290084"/>
              <a:gd name="connsiteX5" fmla="*/ 1509578 w 1552108"/>
              <a:gd name="connsiteY5" fmla="*/ 1184837 h 3290084"/>
              <a:gd name="connsiteX6" fmla="*/ 1472210 w 1552108"/>
              <a:gd name="connsiteY6" fmla="*/ 1110348 h 3290084"/>
              <a:gd name="connsiteX7" fmla="*/ 1413885 w 1552108"/>
              <a:gd name="connsiteY7" fmla="*/ 1004084 h 3290084"/>
              <a:gd name="connsiteX8" fmla="*/ 1376578 w 1552108"/>
              <a:gd name="connsiteY8" fmla="*/ 918838 h 3290084"/>
              <a:gd name="connsiteX9" fmla="*/ 1323477 w 1552108"/>
              <a:gd name="connsiteY9" fmla="*/ 802250 h 3290084"/>
              <a:gd name="connsiteX10" fmla="*/ 1201111 w 1552108"/>
              <a:gd name="connsiteY10" fmla="*/ 605147 h 3290084"/>
              <a:gd name="connsiteX11" fmla="*/ 1121213 w 1552108"/>
              <a:gd name="connsiteY11" fmla="*/ 472271 h 3290084"/>
              <a:gd name="connsiteX12" fmla="*/ 1068235 w 1552108"/>
              <a:gd name="connsiteY12" fmla="*/ 392803 h 3290084"/>
              <a:gd name="connsiteX13" fmla="*/ 999092 w 1552108"/>
              <a:gd name="connsiteY13" fmla="*/ 328947 h 3290084"/>
              <a:gd name="connsiteX14" fmla="*/ 908868 w 1552108"/>
              <a:gd name="connsiteY14" fmla="*/ 249419 h 3290084"/>
              <a:gd name="connsiteX15" fmla="*/ 738379 w 1552108"/>
              <a:gd name="connsiteY15" fmla="*/ 100193 h 3290084"/>
              <a:gd name="connsiteX16" fmla="*/ 615582 w 1552108"/>
              <a:gd name="connsiteY16" fmla="*/ 25580 h 3290084"/>
              <a:gd name="connsiteX17" fmla="*/ 488852 w 1552108"/>
              <a:gd name="connsiteY17" fmla="*/ 4624 h 3290084"/>
              <a:gd name="connsiteX18" fmla="*/ 296974 w 1552108"/>
              <a:gd name="connsiteY18" fmla="*/ 42175 h 3290084"/>
              <a:gd name="connsiteX19" fmla="*/ 148733 w 1552108"/>
              <a:gd name="connsiteY19" fmla="*/ 137683 h 3290084"/>
              <a:gd name="connsiteX20" fmla="*/ 111489 w 1552108"/>
              <a:gd name="connsiteY20" fmla="*/ 206765 h 3290084"/>
              <a:gd name="connsiteX21" fmla="*/ 69081 w 1552108"/>
              <a:gd name="connsiteY21" fmla="*/ 249234 h 3290084"/>
              <a:gd name="connsiteX22" fmla="*/ 42469 w 1552108"/>
              <a:gd name="connsiteY22" fmla="*/ 318314 h 3290084"/>
              <a:gd name="connsiteX23" fmla="*/ 0 w 1552108"/>
              <a:gd name="connsiteY23" fmla="*/ 451191 h 3290084"/>
              <a:gd name="connsiteX24" fmla="*/ 10387 w 1552108"/>
              <a:gd name="connsiteY24" fmla="*/ 727637 h 3290084"/>
              <a:gd name="connsiteX0" fmla="*/ 10387 w 1552108"/>
              <a:gd name="connsiteY0" fmla="*/ 727637 h 3290084"/>
              <a:gd name="connsiteX1" fmla="*/ 21019 w 1552108"/>
              <a:gd name="connsiteY1" fmla="*/ 3290084 h 3290084"/>
              <a:gd name="connsiteX2" fmla="*/ 1552108 w 1552108"/>
              <a:gd name="connsiteY2" fmla="*/ 3141228 h 3290084"/>
              <a:gd name="connsiteX3" fmla="*/ 1552108 w 1552108"/>
              <a:gd name="connsiteY3" fmla="*/ 1301795 h 3290084"/>
              <a:gd name="connsiteX4" fmla="*/ 1520210 w 1552108"/>
              <a:gd name="connsiteY4" fmla="*/ 1216735 h 3290084"/>
              <a:gd name="connsiteX5" fmla="*/ 1472210 w 1552108"/>
              <a:gd name="connsiteY5" fmla="*/ 1110348 h 3290084"/>
              <a:gd name="connsiteX6" fmla="*/ 1413885 w 1552108"/>
              <a:gd name="connsiteY6" fmla="*/ 1004084 h 3290084"/>
              <a:gd name="connsiteX7" fmla="*/ 1376578 w 1552108"/>
              <a:gd name="connsiteY7" fmla="*/ 918838 h 3290084"/>
              <a:gd name="connsiteX8" fmla="*/ 1323477 w 1552108"/>
              <a:gd name="connsiteY8" fmla="*/ 802250 h 3290084"/>
              <a:gd name="connsiteX9" fmla="*/ 1201111 w 1552108"/>
              <a:gd name="connsiteY9" fmla="*/ 605147 h 3290084"/>
              <a:gd name="connsiteX10" fmla="*/ 1121213 w 1552108"/>
              <a:gd name="connsiteY10" fmla="*/ 472271 h 3290084"/>
              <a:gd name="connsiteX11" fmla="*/ 1068235 w 1552108"/>
              <a:gd name="connsiteY11" fmla="*/ 392803 h 3290084"/>
              <a:gd name="connsiteX12" fmla="*/ 999092 w 1552108"/>
              <a:gd name="connsiteY12" fmla="*/ 328947 h 3290084"/>
              <a:gd name="connsiteX13" fmla="*/ 908868 w 1552108"/>
              <a:gd name="connsiteY13" fmla="*/ 249419 h 3290084"/>
              <a:gd name="connsiteX14" fmla="*/ 738379 w 1552108"/>
              <a:gd name="connsiteY14" fmla="*/ 100193 h 3290084"/>
              <a:gd name="connsiteX15" fmla="*/ 615582 w 1552108"/>
              <a:gd name="connsiteY15" fmla="*/ 25580 h 3290084"/>
              <a:gd name="connsiteX16" fmla="*/ 488852 w 1552108"/>
              <a:gd name="connsiteY16" fmla="*/ 4624 h 3290084"/>
              <a:gd name="connsiteX17" fmla="*/ 296974 w 1552108"/>
              <a:gd name="connsiteY17" fmla="*/ 42175 h 3290084"/>
              <a:gd name="connsiteX18" fmla="*/ 148733 w 1552108"/>
              <a:gd name="connsiteY18" fmla="*/ 137683 h 3290084"/>
              <a:gd name="connsiteX19" fmla="*/ 111489 w 1552108"/>
              <a:gd name="connsiteY19" fmla="*/ 206765 h 3290084"/>
              <a:gd name="connsiteX20" fmla="*/ 69081 w 1552108"/>
              <a:gd name="connsiteY20" fmla="*/ 249234 h 3290084"/>
              <a:gd name="connsiteX21" fmla="*/ 42469 w 1552108"/>
              <a:gd name="connsiteY21" fmla="*/ 318314 h 3290084"/>
              <a:gd name="connsiteX22" fmla="*/ 0 w 1552108"/>
              <a:gd name="connsiteY22" fmla="*/ 451191 h 3290084"/>
              <a:gd name="connsiteX23" fmla="*/ 10387 w 1552108"/>
              <a:gd name="connsiteY23" fmla="*/ 727637 h 3290084"/>
              <a:gd name="connsiteX0" fmla="*/ 10387 w 1552108"/>
              <a:gd name="connsiteY0" fmla="*/ 727637 h 3290084"/>
              <a:gd name="connsiteX1" fmla="*/ 21019 w 1552108"/>
              <a:gd name="connsiteY1" fmla="*/ 3290084 h 3290084"/>
              <a:gd name="connsiteX2" fmla="*/ 1552108 w 1552108"/>
              <a:gd name="connsiteY2" fmla="*/ 3141228 h 3290084"/>
              <a:gd name="connsiteX3" fmla="*/ 1552108 w 1552108"/>
              <a:gd name="connsiteY3" fmla="*/ 1301795 h 3290084"/>
              <a:gd name="connsiteX4" fmla="*/ 1520210 w 1552108"/>
              <a:gd name="connsiteY4" fmla="*/ 1216735 h 3290084"/>
              <a:gd name="connsiteX5" fmla="*/ 1472210 w 1552108"/>
              <a:gd name="connsiteY5" fmla="*/ 1110348 h 3290084"/>
              <a:gd name="connsiteX6" fmla="*/ 1413885 w 1552108"/>
              <a:gd name="connsiteY6" fmla="*/ 1004084 h 3290084"/>
              <a:gd name="connsiteX7" fmla="*/ 1376578 w 1552108"/>
              <a:gd name="connsiteY7" fmla="*/ 918838 h 3290084"/>
              <a:gd name="connsiteX8" fmla="*/ 1323477 w 1552108"/>
              <a:gd name="connsiteY8" fmla="*/ 802250 h 3290084"/>
              <a:gd name="connsiteX9" fmla="*/ 1201111 w 1552108"/>
              <a:gd name="connsiteY9" fmla="*/ 605147 h 3290084"/>
              <a:gd name="connsiteX10" fmla="*/ 1121213 w 1552108"/>
              <a:gd name="connsiteY10" fmla="*/ 472271 h 3290084"/>
              <a:gd name="connsiteX11" fmla="*/ 1057664 w 1552108"/>
              <a:gd name="connsiteY11" fmla="*/ 413945 h 3290084"/>
              <a:gd name="connsiteX12" fmla="*/ 999092 w 1552108"/>
              <a:gd name="connsiteY12" fmla="*/ 328947 h 3290084"/>
              <a:gd name="connsiteX13" fmla="*/ 908868 w 1552108"/>
              <a:gd name="connsiteY13" fmla="*/ 249419 h 3290084"/>
              <a:gd name="connsiteX14" fmla="*/ 738379 w 1552108"/>
              <a:gd name="connsiteY14" fmla="*/ 100193 h 3290084"/>
              <a:gd name="connsiteX15" fmla="*/ 615582 w 1552108"/>
              <a:gd name="connsiteY15" fmla="*/ 25580 h 3290084"/>
              <a:gd name="connsiteX16" fmla="*/ 488852 w 1552108"/>
              <a:gd name="connsiteY16" fmla="*/ 4624 h 3290084"/>
              <a:gd name="connsiteX17" fmla="*/ 296974 w 1552108"/>
              <a:gd name="connsiteY17" fmla="*/ 42175 h 3290084"/>
              <a:gd name="connsiteX18" fmla="*/ 148733 w 1552108"/>
              <a:gd name="connsiteY18" fmla="*/ 137683 h 3290084"/>
              <a:gd name="connsiteX19" fmla="*/ 111489 w 1552108"/>
              <a:gd name="connsiteY19" fmla="*/ 206765 h 3290084"/>
              <a:gd name="connsiteX20" fmla="*/ 69081 w 1552108"/>
              <a:gd name="connsiteY20" fmla="*/ 249234 h 3290084"/>
              <a:gd name="connsiteX21" fmla="*/ 42469 w 1552108"/>
              <a:gd name="connsiteY21" fmla="*/ 318314 h 3290084"/>
              <a:gd name="connsiteX22" fmla="*/ 0 w 1552108"/>
              <a:gd name="connsiteY22" fmla="*/ 451191 h 3290084"/>
              <a:gd name="connsiteX23" fmla="*/ 10387 w 1552108"/>
              <a:gd name="connsiteY23" fmla="*/ 727637 h 3290084"/>
              <a:gd name="connsiteX0" fmla="*/ 10387 w 1552108"/>
              <a:gd name="connsiteY0" fmla="*/ 727637 h 3290084"/>
              <a:gd name="connsiteX1" fmla="*/ 21019 w 1552108"/>
              <a:gd name="connsiteY1" fmla="*/ 3290084 h 3290084"/>
              <a:gd name="connsiteX2" fmla="*/ 1552108 w 1552108"/>
              <a:gd name="connsiteY2" fmla="*/ 3141228 h 3290084"/>
              <a:gd name="connsiteX3" fmla="*/ 1552108 w 1552108"/>
              <a:gd name="connsiteY3" fmla="*/ 1301795 h 3290084"/>
              <a:gd name="connsiteX4" fmla="*/ 1520210 w 1552108"/>
              <a:gd name="connsiteY4" fmla="*/ 1216735 h 3290084"/>
              <a:gd name="connsiteX5" fmla="*/ 1472210 w 1552108"/>
              <a:gd name="connsiteY5" fmla="*/ 1110348 h 3290084"/>
              <a:gd name="connsiteX6" fmla="*/ 1413885 w 1552108"/>
              <a:gd name="connsiteY6" fmla="*/ 1004084 h 3290084"/>
              <a:gd name="connsiteX7" fmla="*/ 1376578 w 1552108"/>
              <a:gd name="connsiteY7" fmla="*/ 918838 h 3290084"/>
              <a:gd name="connsiteX8" fmla="*/ 1323477 w 1552108"/>
              <a:gd name="connsiteY8" fmla="*/ 802250 h 3290084"/>
              <a:gd name="connsiteX9" fmla="*/ 1201111 w 1552108"/>
              <a:gd name="connsiteY9" fmla="*/ 605147 h 3290084"/>
              <a:gd name="connsiteX10" fmla="*/ 1121213 w 1552108"/>
              <a:gd name="connsiteY10" fmla="*/ 472271 h 3290084"/>
              <a:gd name="connsiteX11" fmla="*/ 1062949 w 1552108"/>
              <a:gd name="connsiteY11" fmla="*/ 398088 h 3290084"/>
              <a:gd name="connsiteX12" fmla="*/ 999092 w 1552108"/>
              <a:gd name="connsiteY12" fmla="*/ 328947 h 3290084"/>
              <a:gd name="connsiteX13" fmla="*/ 908868 w 1552108"/>
              <a:gd name="connsiteY13" fmla="*/ 249419 h 3290084"/>
              <a:gd name="connsiteX14" fmla="*/ 738379 w 1552108"/>
              <a:gd name="connsiteY14" fmla="*/ 100193 h 3290084"/>
              <a:gd name="connsiteX15" fmla="*/ 615582 w 1552108"/>
              <a:gd name="connsiteY15" fmla="*/ 25580 h 3290084"/>
              <a:gd name="connsiteX16" fmla="*/ 488852 w 1552108"/>
              <a:gd name="connsiteY16" fmla="*/ 4624 h 3290084"/>
              <a:gd name="connsiteX17" fmla="*/ 296974 w 1552108"/>
              <a:gd name="connsiteY17" fmla="*/ 42175 h 3290084"/>
              <a:gd name="connsiteX18" fmla="*/ 148733 w 1552108"/>
              <a:gd name="connsiteY18" fmla="*/ 137683 h 3290084"/>
              <a:gd name="connsiteX19" fmla="*/ 111489 w 1552108"/>
              <a:gd name="connsiteY19" fmla="*/ 206765 h 3290084"/>
              <a:gd name="connsiteX20" fmla="*/ 69081 w 1552108"/>
              <a:gd name="connsiteY20" fmla="*/ 249234 h 3290084"/>
              <a:gd name="connsiteX21" fmla="*/ 42469 w 1552108"/>
              <a:gd name="connsiteY21" fmla="*/ 318314 h 3290084"/>
              <a:gd name="connsiteX22" fmla="*/ 0 w 1552108"/>
              <a:gd name="connsiteY22" fmla="*/ 451191 h 3290084"/>
              <a:gd name="connsiteX23" fmla="*/ 10387 w 1552108"/>
              <a:gd name="connsiteY23" fmla="*/ 727637 h 3290084"/>
              <a:gd name="connsiteX0" fmla="*/ 10387 w 1552108"/>
              <a:gd name="connsiteY0" fmla="*/ 727637 h 3290084"/>
              <a:gd name="connsiteX1" fmla="*/ 21019 w 1552108"/>
              <a:gd name="connsiteY1" fmla="*/ 3290084 h 3290084"/>
              <a:gd name="connsiteX2" fmla="*/ 1552108 w 1552108"/>
              <a:gd name="connsiteY2" fmla="*/ 3141228 h 3290084"/>
              <a:gd name="connsiteX3" fmla="*/ 1552108 w 1552108"/>
              <a:gd name="connsiteY3" fmla="*/ 1301795 h 3290084"/>
              <a:gd name="connsiteX4" fmla="*/ 1520210 w 1552108"/>
              <a:gd name="connsiteY4" fmla="*/ 1216735 h 3290084"/>
              <a:gd name="connsiteX5" fmla="*/ 1472210 w 1552108"/>
              <a:gd name="connsiteY5" fmla="*/ 1110348 h 3290084"/>
              <a:gd name="connsiteX6" fmla="*/ 1413885 w 1552108"/>
              <a:gd name="connsiteY6" fmla="*/ 1004084 h 3290084"/>
              <a:gd name="connsiteX7" fmla="*/ 1376578 w 1552108"/>
              <a:gd name="connsiteY7" fmla="*/ 918838 h 3290084"/>
              <a:gd name="connsiteX8" fmla="*/ 1323477 w 1552108"/>
              <a:gd name="connsiteY8" fmla="*/ 802250 h 3290084"/>
              <a:gd name="connsiteX9" fmla="*/ 1201111 w 1552108"/>
              <a:gd name="connsiteY9" fmla="*/ 605147 h 3290084"/>
              <a:gd name="connsiteX10" fmla="*/ 1170563 w 1552108"/>
              <a:gd name="connsiteY10" fmla="*/ 543564 h 3290084"/>
              <a:gd name="connsiteX11" fmla="*/ 1121213 w 1552108"/>
              <a:gd name="connsiteY11" fmla="*/ 472271 h 3290084"/>
              <a:gd name="connsiteX12" fmla="*/ 1062949 w 1552108"/>
              <a:gd name="connsiteY12" fmla="*/ 398088 h 3290084"/>
              <a:gd name="connsiteX13" fmla="*/ 999092 w 1552108"/>
              <a:gd name="connsiteY13" fmla="*/ 328947 h 3290084"/>
              <a:gd name="connsiteX14" fmla="*/ 908868 w 1552108"/>
              <a:gd name="connsiteY14" fmla="*/ 249419 h 3290084"/>
              <a:gd name="connsiteX15" fmla="*/ 738379 w 1552108"/>
              <a:gd name="connsiteY15" fmla="*/ 100193 h 3290084"/>
              <a:gd name="connsiteX16" fmla="*/ 615582 w 1552108"/>
              <a:gd name="connsiteY16" fmla="*/ 25580 h 3290084"/>
              <a:gd name="connsiteX17" fmla="*/ 488852 w 1552108"/>
              <a:gd name="connsiteY17" fmla="*/ 4624 h 3290084"/>
              <a:gd name="connsiteX18" fmla="*/ 296974 w 1552108"/>
              <a:gd name="connsiteY18" fmla="*/ 42175 h 3290084"/>
              <a:gd name="connsiteX19" fmla="*/ 148733 w 1552108"/>
              <a:gd name="connsiteY19" fmla="*/ 137683 h 3290084"/>
              <a:gd name="connsiteX20" fmla="*/ 111489 w 1552108"/>
              <a:gd name="connsiteY20" fmla="*/ 206765 h 3290084"/>
              <a:gd name="connsiteX21" fmla="*/ 69081 w 1552108"/>
              <a:gd name="connsiteY21" fmla="*/ 249234 h 3290084"/>
              <a:gd name="connsiteX22" fmla="*/ 42469 w 1552108"/>
              <a:gd name="connsiteY22" fmla="*/ 318314 h 3290084"/>
              <a:gd name="connsiteX23" fmla="*/ 0 w 1552108"/>
              <a:gd name="connsiteY23" fmla="*/ 451191 h 3290084"/>
              <a:gd name="connsiteX24" fmla="*/ 10387 w 1552108"/>
              <a:gd name="connsiteY24" fmla="*/ 727637 h 3290084"/>
              <a:gd name="connsiteX0" fmla="*/ 10387 w 1552108"/>
              <a:gd name="connsiteY0" fmla="*/ 727637 h 3290084"/>
              <a:gd name="connsiteX1" fmla="*/ 21019 w 1552108"/>
              <a:gd name="connsiteY1" fmla="*/ 3290084 h 3290084"/>
              <a:gd name="connsiteX2" fmla="*/ 1552108 w 1552108"/>
              <a:gd name="connsiteY2" fmla="*/ 3141228 h 3290084"/>
              <a:gd name="connsiteX3" fmla="*/ 1552108 w 1552108"/>
              <a:gd name="connsiteY3" fmla="*/ 1301795 h 3290084"/>
              <a:gd name="connsiteX4" fmla="*/ 1520210 w 1552108"/>
              <a:gd name="connsiteY4" fmla="*/ 1216735 h 3290084"/>
              <a:gd name="connsiteX5" fmla="*/ 1472210 w 1552108"/>
              <a:gd name="connsiteY5" fmla="*/ 1110348 h 3290084"/>
              <a:gd name="connsiteX6" fmla="*/ 1413885 w 1552108"/>
              <a:gd name="connsiteY6" fmla="*/ 1004084 h 3290084"/>
              <a:gd name="connsiteX7" fmla="*/ 1376578 w 1552108"/>
              <a:gd name="connsiteY7" fmla="*/ 918838 h 3290084"/>
              <a:gd name="connsiteX8" fmla="*/ 1323477 w 1552108"/>
              <a:gd name="connsiteY8" fmla="*/ 802250 h 3290084"/>
              <a:gd name="connsiteX9" fmla="*/ 1216968 w 1552108"/>
              <a:gd name="connsiteY9" fmla="*/ 615719 h 3290084"/>
              <a:gd name="connsiteX10" fmla="*/ 1170563 w 1552108"/>
              <a:gd name="connsiteY10" fmla="*/ 543564 h 3290084"/>
              <a:gd name="connsiteX11" fmla="*/ 1121213 w 1552108"/>
              <a:gd name="connsiteY11" fmla="*/ 472271 h 3290084"/>
              <a:gd name="connsiteX12" fmla="*/ 1062949 w 1552108"/>
              <a:gd name="connsiteY12" fmla="*/ 398088 h 3290084"/>
              <a:gd name="connsiteX13" fmla="*/ 999092 w 1552108"/>
              <a:gd name="connsiteY13" fmla="*/ 328947 h 3290084"/>
              <a:gd name="connsiteX14" fmla="*/ 908868 w 1552108"/>
              <a:gd name="connsiteY14" fmla="*/ 249419 h 3290084"/>
              <a:gd name="connsiteX15" fmla="*/ 738379 w 1552108"/>
              <a:gd name="connsiteY15" fmla="*/ 100193 h 3290084"/>
              <a:gd name="connsiteX16" fmla="*/ 615582 w 1552108"/>
              <a:gd name="connsiteY16" fmla="*/ 25580 h 3290084"/>
              <a:gd name="connsiteX17" fmla="*/ 488852 w 1552108"/>
              <a:gd name="connsiteY17" fmla="*/ 4624 h 3290084"/>
              <a:gd name="connsiteX18" fmla="*/ 296974 w 1552108"/>
              <a:gd name="connsiteY18" fmla="*/ 42175 h 3290084"/>
              <a:gd name="connsiteX19" fmla="*/ 148733 w 1552108"/>
              <a:gd name="connsiteY19" fmla="*/ 137683 h 3290084"/>
              <a:gd name="connsiteX20" fmla="*/ 111489 w 1552108"/>
              <a:gd name="connsiteY20" fmla="*/ 206765 h 3290084"/>
              <a:gd name="connsiteX21" fmla="*/ 69081 w 1552108"/>
              <a:gd name="connsiteY21" fmla="*/ 249234 h 3290084"/>
              <a:gd name="connsiteX22" fmla="*/ 42469 w 1552108"/>
              <a:gd name="connsiteY22" fmla="*/ 318314 h 3290084"/>
              <a:gd name="connsiteX23" fmla="*/ 0 w 1552108"/>
              <a:gd name="connsiteY23" fmla="*/ 451191 h 3290084"/>
              <a:gd name="connsiteX24" fmla="*/ 10387 w 1552108"/>
              <a:gd name="connsiteY24" fmla="*/ 727637 h 3290084"/>
              <a:gd name="connsiteX0" fmla="*/ 10387 w 1552108"/>
              <a:gd name="connsiteY0" fmla="*/ 727637 h 3290084"/>
              <a:gd name="connsiteX1" fmla="*/ 21019 w 1552108"/>
              <a:gd name="connsiteY1" fmla="*/ 3290084 h 3290084"/>
              <a:gd name="connsiteX2" fmla="*/ 1552108 w 1552108"/>
              <a:gd name="connsiteY2" fmla="*/ 3141228 h 3290084"/>
              <a:gd name="connsiteX3" fmla="*/ 1552108 w 1552108"/>
              <a:gd name="connsiteY3" fmla="*/ 1301795 h 3290084"/>
              <a:gd name="connsiteX4" fmla="*/ 1520210 w 1552108"/>
              <a:gd name="connsiteY4" fmla="*/ 1216735 h 3290084"/>
              <a:gd name="connsiteX5" fmla="*/ 1472210 w 1552108"/>
              <a:gd name="connsiteY5" fmla="*/ 1110348 h 3290084"/>
              <a:gd name="connsiteX6" fmla="*/ 1413885 w 1552108"/>
              <a:gd name="connsiteY6" fmla="*/ 1004084 h 3290084"/>
              <a:gd name="connsiteX7" fmla="*/ 1376578 w 1552108"/>
              <a:gd name="connsiteY7" fmla="*/ 918838 h 3290084"/>
              <a:gd name="connsiteX8" fmla="*/ 1323477 w 1552108"/>
              <a:gd name="connsiteY8" fmla="*/ 802250 h 3290084"/>
              <a:gd name="connsiteX9" fmla="*/ 1216968 w 1552108"/>
              <a:gd name="connsiteY9" fmla="*/ 615719 h 3290084"/>
              <a:gd name="connsiteX10" fmla="*/ 1170563 w 1552108"/>
              <a:gd name="connsiteY10" fmla="*/ 543564 h 3290084"/>
              <a:gd name="connsiteX11" fmla="*/ 1121213 w 1552108"/>
              <a:gd name="connsiteY11" fmla="*/ 472271 h 3290084"/>
              <a:gd name="connsiteX12" fmla="*/ 1062949 w 1552108"/>
              <a:gd name="connsiteY12" fmla="*/ 398088 h 3290084"/>
              <a:gd name="connsiteX13" fmla="*/ 999092 w 1552108"/>
              <a:gd name="connsiteY13" fmla="*/ 328947 h 3290084"/>
              <a:gd name="connsiteX14" fmla="*/ 908868 w 1552108"/>
              <a:gd name="connsiteY14" fmla="*/ 249419 h 3290084"/>
              <a:gd name="connsiteX15" fmla="*/ 738379 w 1552108"/>
              <a:gd name="connsiteY15" fmla="*/ 100193 h 3290084"/>
              <a:gd name="connsiteX16" fmla="*/ 615582 w 1552108"/>
              <a:gd name="connsiteY16" fmla="*/ 25580 h 3290084"/>
              <a:gd name="connsiteX17" fmla="*/ 488852 w 1552108"/>
              <a:gd name="connsiteY17" fmla="*/ 4624 h 3290084"/>
              <a:gd name="connsiteX18" fmla="*/ 296974 w 1552108"/>
              <a:gd name="connsiteY18" fmla="*/ 42175 h 3290084"/>
              <a:gd name="connsiteX19" fmla="*/ 148733 w 1552108"/>
              <a:gd name="connsiteY19" fmla="*/ 137683 h 3290084"/>
              <a:gd name="connsiteX20" fmla="*/ 100917 w 1552108"/>
              <a:gd name="connsiteY20" fmla="*/ 190908 h 3290084"/>
              <a:gd name="connsiteX21" fmla="*/ 69081 w 1552108"/>
              <a:gd name="connsiteY21" fmla="*/ 249234 h 3290084"/>
              <a:gd name="connsiteX22" fmla="*/ 42469 w 1552108"/>
              <a:gd name="connsiteY22" fmla="*/ 318314 h 3290084"/>
              <a:gd name="connsiteX23" fmla="*/ 0 w 1552108"/>
              <a:gd name="connsiteY23" fmla="*/ 451191 h 3290084"/>
              <a:gd name="connsiteX24" fmla="*/ 10387 w 1552108"/>
              <a:gd name="connsiteY24" fmla="*/ 727637 h 3290084"/>
              <a:gd name="connsiteX0" fmla="*/ 10387 w 1552108"/>
              <a:gd name="connsiteY0" fmla="*/ 727637 h 3290084"/>
              <a:gd name="connsiteX1" fmla="*/ 21019 w 1552108"/>
              <a:gd name="connsiteY1" fmla="*/ 3290084 h 3290084"/>
              <a:gd name="connsiteX2" fmla="*/ 1552108 w 1552108"/>
              <a:gd name="connsiteY2" fmla="*/ 3141228 h 3290084"/>
              <a:gd name="connsiteX3" fmla="*/ 1552108 w 1552108"/>
              <a:gd name="connsiteY3" fmla="*/ 1301795 h 3290084"/>
              <a:gd name="connsiteX4" fmla="*/ 1520210 w 1552108"/>
              <a:gd name="connsiteY4" fmla="*/ 1216735 h 3290084"/>
              <a:gd name="connsiteX5" fmla="*/ 1472210 w 1552108"/>
              <a:gd name="connsiteY5" fmla="*/ 1110348 h 3290084"/>
              <a:gd name="connsiteX6" fmla="*/ 1413885 w 1552108"/>
              <a:gd name="connsiteY6" fmla="*/ 1004084 h 3290084"/>
              <a:gd name="connsiteX7" fmla="*/ 1376578 w 1552108"/>
              <a:gd name="connsiteY7" fmla="*/ 918838 h 3290084"/>
              <a:gd name="connsiteX8" fmla="*/ 1323477 w 1552108"/>
              <a:gd name="connsiteY8" fmla="*/ 802250 h 3290084"/>
              <a:gd name="connsiteX9" fmla="*/ 1216968 w 1552108"/>
              <a:gd name="connsiteY9" fmla="*/ 615719 h 3290084"/>
              <a:gd name="connsiteX10" fmla="*/ 1170563 w 1552108"/>
              <a:gd name="connsiteY10" fmla="*/ 543564 h 3290084"/>
              <a:gd name="connsiteX11" fmla="*/ 1121213 w 1552108"/>
              <a:gd name="connsiteY11" fmla="*/ 472271 h 3290084"/>
              <a:gd name="connsiteX12" fmla="*/ 1062949 w 1552108"/>
              <a:gd name="connsiteY12" fmla="*/ 398088 h 3290084"/>
              <a:gd name="connsiteX13" fmla="*/ 999092 w 1552108"/>
              <a:gd name="connsiteY13" fmla="*/ 328947 h 3290084"/>
              <a:gd name="connsiteX14" fmla="*/ 908868 w 1552108"/>
              <a:gd name="connsiteY14" fmla="*/ 249419 h 3290084"/>
              <a:gd name="connsiteX15" fmla="*/ 738379 w 1552108"/>
              <a:gd name="connsiteY15" fmla="*/ 100193 h 3290084"/>
              <a:gd name="connsiteX16" fmla="*/ 615582 w 1552108"/>
              <a:gd name="connsiteY16" fmla="*/ 25580 h 3290084"/>
              <a:gd name="connsiteX17" fmla="*/ 488852 w 1552108"/>
              <a:gd name="connsiteY17" fmla="*/ 4624 h 3290084"/>
              <a:gd name="connsiteX18" fmla="*/ 296974 w 1552108"/>
              <a:gd name="connsiteY18" fmla="*/ 42175 h 3290084"/>
              <a:gd name="connsiteX19" fmla="*/ 148733 w 1552108"/>
              <a:gd name="connsiteY19" fmla="*/ 137683 h 3290084"/>
              <a:gd name="connsiteX20" fmla="*/ 100917 w 1552108"/>
              <a:gd name="connsiteY20" fmla="*/ 190908 h 3290084"/>
              <a:gd name="connsiteX21" fmla="*/ 69081 w 1552108"/>
              <a:gd name="connsiteY21" fmla="*/ 249234 h 3290084"/>
              <a:gd name="connsiteX22" fmla="*/ 26612 w 1552108"/>
              <a:gd name="connsiteY22" fmla="*/ 307743 h 3290084"/>
              <a:gd name="connsiteX23" fmla="*/ 0 w 1552108"/>
              <a:gd name="connsiteY23" fmla="*/ 451191 h 3290084"/>
              <a:gd name="connsiteX24" fmla="*/ 10387 w 1552108"/>
              <a:gd name="connsiteY24" fmla="*/ 727637 h 3290084"/>
              <a:gd name="connsiteX0" fmla="*/ 10387 w 1552108"/>
              <a:gd name="connsiteY0" fmla="*/ 727637 h 3290084"/>
              <a:gd name="connsiteX1" fmla="*/ 21019 w 1552108"/>
              <a:gd name="connsiteY1" fmla="*/ 3290084 h 3290084"/>
              <a:gd name="connsiteX2" fmla="*/ 1552108 w 1552108"/>
              <a:gd name="connsiteY2" fmla="*/ 3141228 h 3290084"/>
              <a:gd name="connsiteX3" fmla="*/ 1552108 w 1552108"/>
              <a:gd name="connsiteY3" fmla="*/ 1301795 h 3290084"/>
              <a:gd name="connsiteX4" fmla="*/ 1520210 w 1552108"/>
              <a:gd name="connsiteY4" fmla="*/ 1216735 h 3290084"/>
              <a:gd name="connsiteX5" fmla="*/ 1472210 w 1552108"/>
              <a:gd name="connsiteY5" fmla="*/ 1110348 h 3290084"/>
              <a:gd name="connsiteX6" fmla="*/ 1413885 w 1552108"/>
              <a:gd name="connsiteY6" fmla="*/ 1004084 h 3290084"/>
              <a:gd name="connsiteX7" fmla="*/ 1376578 w 1552108"/>
              <a:gd name="connsiteY7" fmla="*/ 918838 h 3290084"/>
              <a:gd name="connsiteX8" fmla="*/ 1323477 w 1552108"/>
              <a:gd name="connsiteY8" fmla="*/ 802250 h 3290084"/>
              <a:gd name="connsiteX9" fmla="*/ 1216968 w 1552108"/>
              <a:gd name="connsiteY9" fmla="*/ 615719 h 3290084"/>
              <a:gd name="connsiteX10" fmla="*/ 1170563 w 1552108"/>
              <a:gd name="connsiteY10" fmla="*/ 543564 h 3290084"/>
              <a:gd name="connsiteX11" fmla="*/ 1121213 w 1552108"/>
              <a:gd name="connsiteY11" fmla="*/ 472271 h 3290084"/>
              <a:gd name="connsiteX12" fmla="*/ 1062949 w 1552108"/>
              <a:gd name="connsiteY12" fmla="*/ 398088 h 3290084"/>
              <a:gd name="connsiteX13" fmla="*/ 999092 w 1552108"/>
              <a:gd name="connsiteY13" fmla="*/ 328947 h 3290084"/>
              <a:gd name="connsiteX14" fmla="*/ 908868 w 1552108"/>
              <a:gd name="connsiteY14" fmla="*/ 249419 h 3290084"/>
              <a:gd name="connsiteX15" fmla="*/ 738379 w 1552108"/>
              <a:gd name="connsiteY15" fmla="*/ 100193 h 3290084"/>
              <a:gd name="connsiteX16" fmla="*/ 615582 w 1552108"/>
              <a:gd name="connsiteY16" fmla="*/ 25580 h 3290084"/>
              <a:gd name="connsiteX17" fmla="*/ 488852 w 1552108"/>
              <a:gd name="connsiteY17" fmla="*/ 4624 h 3290084"/>
              <a:gd name="connsiteX18" fmla="*/ 296974 w 1552108"/>
              <a:gd name="connsiteY18" fmla="*/ 42175 h 3290084"/>
              <a:gd name="connsiteX19" fmla="*/ 148733 w 1552108"/>
              <a:gd name="connsiteY19" fmla="*/ 137683 h 3290084"/>
              <a:gd name="connsiteX20" fmla="*/ 100917 w 1552108"/>
              <a:gd name="connsiteY20" fmla="*/ 190908 h 3290084"/>
              <a:gd name="connsiteX21" fmla="*/ 58510 w 1552108"/>
              <a:gd name="connsiteY21" fmla="*/ 238663 h 3290084"/>
              <a:gd name="connsiteX22" fmla="*/ 26612 w 1552108"/>
              <a:gd name="connsiteY22" fmla="*/ 307743 h 3290084"/>
              <a:gd name="connsiteX23" fmla="*/ 0 w 1552108"/>
              <a:gd name="connsiteY23" fmla="*/ 451191 h 3290084"/>
              <a:gd name="connsiteX24" fmla="*/ 10387 w 1552108"/>
              <a:gd name="connsiteY24" fmla="*/ 727637 h 3290084"/>
              <a:gd name="connsiteX0" fmla="*/ 10387 w 1556806"/>
              <a:gd name="connsiteY0" fmla="*/ 727637 h 3290084"/>
              <a:gd name="connsiteX1" fmla="*/ 21019 w 1556806"/>
              <a:gd name="connsiteY1" fmla="*/ 3290084 h 3290084"/>
              <a:gd name="connsiteX2" fmla="*/ 1552108 w 1556806"/>
              <a:gd name="connsiteY2" fmla="*/ 3141228 h 3290084"/>
              <a:gd name="connsiteX3" fmla="*/ 1552108 w 1556806"/>
              <a:gd name="connsiteY3" fmla="*/ 1301795 h 3290084"/>
              <a:gd name="connsiteX4" fmla="*/ 1520210 w 1556806"/>
              <a:gd name="connsiteY4" fmla="*/ 1216735 h 3290084"/>
              <a:gd name="connsiteX5" fmla="*/ 1472210 w 1556806"/>
              <a:gd name="connsiteY5" fmla="*/ 1110348 h 3290084"/>
              <a:gd name="connsiteX6" fmla="*/ 1413885 w 1556806"/>
              <a:gd name="connsiteY6" fmla="*/ 1004084 h 3290084"/>
              <a:gd name="connsiteX7" fmla="*/ 1376578 w 1556806"/>
              <a:gd name="connsiteY7" fmla="*/ 918838 h 3290084"/>
              <a:gd name="connsiteX8" fmla="*/ 1323477 w 1556806"/>
              <a:gd name="connsiteY8" fmla="*/ 802250 h 3290084"/>
              <a:gd name="connsiteX9" fmla="*/ 1216968 w 1556806"/>
              <a:gd name="connsiteY9" fmla="*/ 615719 h 3290084"/>
              <a:gd name="connsiteX10" fmla="*/ 1170563 w 1556806"/>
              <a:gd name="connsiteY10" fmla="*/ 543564 h 3290084"/>
              <a:gd name="connsiteX11" fmla="*/ 1121213 w 1556806"/>
              <a:gd name="connsiteY11" fmla="*/ 472271 h 3290084"/>
              <a:gd name="connsiteX12" fmla="*/ 1062949 w 1556806"/>
              <a:gd name="connsiteY12" fmla="*/ 398088 h 3290084"/>
              <a:gd name="connsiteX13" fmla="*/ 999092 w 1556806"/>
              <a:gd name="connsiteY13" fmla="*/ 328947 h 3290084"/>
              <a:gd name="connsiteX14" fmla="*/ 908868 w 1556806"/>
              <a:gd name="connsiteY14" fmla="*/ 249419 h 3290084"/>
              <a:gd name="connsiteX15" fmla="*/ 738379 w 1556806"/>
              <a:gd name="connsiteY15" fmla="*/ 100193 h 3290084"/>
              <a:gd name="connsiteX16" fmla="*/ 615582 w 1556806"/>
              <a:gd name="connsiteY16" fmla="*/ 25580 h 3290084"/>
              <a:gd name="connsiteX17" fmla="*/ 488852 w 1556806"/>
              <a:gd name="connsiteY17" fmla="*/ 4624 h 3290084"/>
              <a:gd name="connsiteX18" fmla="*/ 296974 w 1556806"/>
              <a:gd name="connsiteY18" fmla="*/ 42175 h 3290084"/>
              <a:gd name="connsiteX19" fmla="*/ 148733 w 1556806"/>
              <a:gd name="connsiteY19" fmla="*/ 137683 h 3290084"/>
              <a:gd name="connsiteX20" fmla="*/ 100917 w 1556806"/>
              <a:gd name="connsiteY20" fmla="*/ 190908 h 3290084"/>
              <a:gd name="connsiteX21" fmla="*/ 58510 w 1556806"/>
              <a:gd name="connsiteY21" fmla="*/ 238663 h 3290084"/>
              <a:gd name="connsiteX22" fmla="*/ 26612 w 1556806"/>
              <a:gd name="connsiteY22" fmla="*/ 307743 h 3290084"/>
              <a:gd name="connsiteX23" fmla="*/ 0 w 1556806"/>
              <a:gd name="connsiteY23" fmla="*/ 451191 h 3290084"/>
              <a:gd name="connsiteX24" fmla="*/ 10387 w 1556806"/>
              <a:gd name="connsiteY24" fmla="*/ 727637 h 3290084"/>
              <a:gd name="connsiteX0" fmla="*/ 10387 w 1556806"/>
              <a:gd name="connsiteY0" fmla="*/ 727637 h 3290084"/>
              <a:gd name="connsiteX1" fmla="*/ 21019 w 1556806"/>
              <a:gd name="connsiteY1" fmla="*/ 3290084 h 3290084"/>
              <a:gd name="connsiteX2" fmla="*/ 1552108 w 1556806"/>
              <a:gd name="connsiteY2" fmla="*/ 3141228 h 3290084"/>
              <a:gd name="connsiteX3" fmla="*/ 1552108 w 1556806"/>
              <a:gd name="connsiteY3" fmla="*/ 1301795 h 3290084"/>
              <a:gd name="connsiteX4" fmla="*/ 1520210 w 1556806"/>
              <a:gd name="connsiteY4" fmla="*/ 1216735 h 3290084"/>
              <a:gd name="connsiteX5" fmla="*/ 1472210 w 1556806"/>
              <a:gd name="connsiteY5" fmla="*/ 1110348 h 3290084"/>
              <a:gd name="connsiteX6" fmla="*/ 1413885 w 1556806"/>
              <a:gd name="connsiteY6" fmla="*/ 1004084 h 3290084"/>
              <a:gd name="connsiteX7" fmla="*/ 1376578 w 1556806"/>
              <a:gd name="connsiteY7" fmla="*/ 918838 h 3290084"/>
              <a:gd name="connsiteX8" fmla="*/ 1323477 w 1556806"/>
              <a:gd name="connsiteY8" fmla="*/ 802250 h 3290084"/>
              <a:gd name="connsiteX9" fmla="*/ 1216968 w 1556806"/>
              <a:gd name="connsiteY9" fmla="*/ 615719 h 3290084"/>
              <a:gd name="connsiteX10" fmla="*/ 1170563 w 1556806"/>
              <a:gd name="connsiteY10" fmla="*/ 543564 h 3290084"/>
              <a:gd name="connsiteX11" fmla="*/ 1121213 w 1556806"/>
              <a:gd name="connsiteY11" fmla="*/ 472271 h 3290084"/>
              <a:gd name="connsiteX12" fmla="*/ 1062949 w 1556806"/>
              <a:gd name="connsiteY12" fmla="*/ 398088 h 3290084"/>
              <a:gd name="connsiteX13" fmla="*/ 999092 w 1556806"/>
              <a:gd name="connsiteY13" fmla="*/ 328947 h 3290084"/>
              <a:gd name="connsiteX14" fmla="*/ 908868 w 1556806"/>
              <a:gd name="connsiteY14" fmla="*/ 249419 h 3290084"/>
              <a:gd name="connsiteX15" fmla="*/ 738379 w 1556806"/>
              <a:gd name="connsiteY15" fmla="*/ 100193 h 3290084"/>
              <a:gd name="connsiteX16" fmla="*/ 615582 w 1556806"/>
              <a:gd name="connsiteY16" fmla="*/ 25580 h 3290084"/>
              <a:gd name="connsiteX17" fmla="*/ 488852 w 1556806"/>
              <a:gd name="connsiteY17" fmla="*/ 4624 h 3290084"/>
              <a:gd name="connsiteX18" fmla="*/ 296974 w 1556806"/>
              <a:gd name="connsiteY18" fmla="*/ 42175 h 3290084"/>
              <a:gd name="connsiteX19" fmla="*/ 148733 w 1556806"/>
              <a:gd name="connsiteY19" fmla="*/ 137683 h 3290084"/>
              <a:gd name="connsiteX20" fmla="*/ 100917 w 1556806"/>
              <a:gd name="connsiteY20" fmla="*/ 190908 h 3290084"/>
              <a:gd name="connsiteX21" fmla="*/ 58510 w 1556806"/>
              <a:gd name="connsiteY21" fmla="*/ 238663 h 3290084"/>
              <a:gd name="connsiteX22" fmla="*/ 26612 w 1556806"/>
              <a:gd name="connsiteY22" fmla="*/ 307743 h 3290084"/>
              <a:gd name="connsiteX23" fmla="*/ 0 w 1556806"/>
              <a:gd name="connsiteY23" fmla="*/ 445905 h 3290084"/>
              <a:gd name="connsiteX24" fmla="*/ 10387 w 1556806"/>
              <a:gd name="connsiteY24" fmla="*/ 727637 h 3290084"/>
              <a:gd name="connsiteX0" fmla="*/ 0 w 1546419"/>
              <a:gd name="connsiteY0" fmla="*/ 727637 h 3290084"/>
              <a:gd name="connsiteX1" fmla="*/ 10632 w 1546419"/>
              <a:gd name="connsiteY1" fmla="*/ 3290084 h 3290084"/>
              <a:gd name="connsiteX2" fmla="*/ 1541721 w 1546419"/>
              <a:gd name="connsiteY2" fmla="*/ 3141228 h 3290084"/>
              <a:gd name="connsiteX3" fmla="*/ 1541721 w 1546419"/>
              <a:gd name="connsiteY3" fmla="*/ 1301795 h 3290084"/>
              <a:gd name="connsiteX4" fmla="*/ 1509823 w 1546419"/>
              <a:gd name="connsiteY4" fmla="*/ 1216735 h 3290084"/>
              <a:gd name="connsiteX5" fmla="*/ 1461823 w 1546419"/>
              <a:gd name="connsiteY5" fmla="*/ 1110348 h 3290084"/>
              <a:gd name="connsiteX6" fmla="*/ 1403498 w 1546419"/>
              <a:gd name="connsiteY6" fmla="*/ 1004084 h 3290084"/>
              <a:gd name="connsiteX7" fmla="*/ 1366191 w 1546419"/>
              <a:gd name="connsiteY7" fmla="*/ 918838 h 3290084"/>
              <a:gd name="connsiteX8" fmla="*/ 1313090 w 1546419"/>
              <a:gd name="connsiteY8" fmla="*/ 802250 h 3290084"/>
              <a:gd name="connsiteX9" fmla="*/ 1206581 w 1546419"/>
              <a:gd name="connsiteY9" fmla="*/ 615719 h 3290084"/>
              <a:gd name="connsiteX10" fmla="*/ 1160176 w 1546419"/>
              <a:gd name="connsiteY10" fmla="*/ 543564 h 3290084"/>
              <a:gd name="connsiteX11" fmla="*/ 1110826 w 1546419"/>
              <a:gd name="connsiteY11" fmla="*/ 472271 h 3290084"/>
              <a:gd name="connsiteX12" fmla="*/ 1052562 w 1546419"/>
              <a:gd name="connsiteY12" fmla="*/ 398088 h 3290084"/>
              <a:gd name="connsiteX13" fmla="*/ 988705 w 1546419"/>
              <a:gd name="connsiteY13" fmla="*/ 328947 h 3290084"/>
              <a:gd name="connsiteX14" fmla="*/ 898481 w 1546419"/>
              <a:gd name="connsiteY14" fmla="*/ 249419 h 3290084"/>
              <a:gd name="connsiteX15" fmla="*/ 727992 w 1546419"/>
              <a:gd name="connsiteY15" fmla="*/ 100193 h 3290084"/>
              <a:gd name="connsiteX16" fmla="*/ 605195 w 1546419"/>
              <a:gd name="connsiteY16" fmla="*/ 25580 h 3290084"/>
              <a:gd name="connsiteX17" fmla="*/ 478465 w 1546419"/>
              <a:gd name="connsiteY17" fmla="*/ 4624 h 3290084"/>
              <a:gd name="connsiteX18" fmla="*/ 286587 w 1546419"/>
              <a:gd name="connsiteY18" fmla="*/ 42175 h 3290084"/>
              <a:gd name="connsiteX19" fmla="*/ 138346 w 1546419"/>
              <a:gd name="connsiteY19" fmla="*/ 137683 h 3290084"/>
              <a:gd name="connsiteX20" fmla="*/ 90530 w 1546419"/>
              <a:gd name="connsiteY20" fmla="*/ 190908 h 3290084"/>
              <a:gd name="connsiteX21" fmla="*/ 48123 w 1546419"/>
              <a:gd name="connsiteY21" fmla="*/ 238663 h 3290084"/>
              <a:gd name="connsiteX22" fmla="*/ 16225 w 1546419"/>
              <a:gd name="connsiteY22" fmla="*/ 307743 h 3290084"/>
              <a:gd name="connsiteX23" fmla="*/ 0 w 1546419"/>
              <a:gd name="connsiteY23" fmla="*/ 727637 h 3290084"/>
              <a:gd name="connsiteX0" fmla="*/ 0 w 1546419"/>
              <a:gd name="connsiteY0" fmla="*/ 727637 h 3290084"/>
              <a:gd name="connsiteX1" fmla="*/ 10632 w 1546419"/>
              <a:gd name="connsiteY1" fmla="*/ 3290084 h 3290084"/>
              <a:gd name="connsiteX2" fmla="*/ 1541721 w 1546419"/>
              <a:gd name="connsiteY2" fmla="*/ 3141228 h 3290084"/>
              <a:gd name="connsiteX3" fmla="*/ 1541721 w 1546419"/>
              <a:gd name="connsiteY3" fmla="*/ 1301795 h 3290084"/>
              <a:gd name="connsiteX4" fmla="*/ 1509823 w 1546419"/>
              <a:gd name="connsiteY4" fmla="*/ 1216735 h 3290084"/>
              <a:gd name="connsiteX5" fmla="*/ 1461823 w 1546419"/>
              <a:gd name="connsiteY5" fmla="*/ 1110348 h 3290084"/>
              <a:gd name="connsiteX6" fmla="*/ 1403498 w 1546419"/>
              <a:gd name="connsiteY6" fmla="*/ 1004084 h 3290084"/>
              <a:gd name="connsiteX7" fmla="*/ 1366191 w 1546419"/>
              <a:gd name="connsiteY7" fmla="*/ 918838 h 3290084"/>
              <a:gd name="connsiteX8" fmla="*/ 1313090 w 1546419"/>
              <a:gd name="connsiteY8" fmla="*/ 802250 h 3290084"/>
              <a:gd name="connsiteX9" fmla="*/ 1206581 w 1546419"/>
              <a:gd name="connsiteY9" fmla="*/ 615719 h 3290084"/>
              <a:gd name="connsiteX10" fmla="*/ 1160176 w 1546419"/>
              <a:gd name="connsiteY10" fmla="*/ 543564 h 3290084"/>
              <a:gd name="connsiteX11" fmla="*/ 1110826 w 1546419"/>
              <a:gd name="connsiteY11" fmla="*/ 472271 h 3290084"/>
              <a:gd name="connsiteX12" fmla="*/ 1052562 w 1546419"/>
              <a:gd name="connsiteY12" fmla="*/ 398088 h 3290084"/>
              <a:gd name="connsiteX13" fmla="*/ 988705 w 1546419"/>
              <a:gd name="connsiteY13" fmla="*/ 328947 h 3290084"/>
              <a:gd name="connsiteX14" fmla="*/ 898481 w 1546419"/>
              <a:gd name="connsiteY14" fmla="*/ 249419 h 3290084"/>
              <a:gd name="connsiteX15" fmla="*/ 727992 w 1546419"/>
              <a:gd name="connsiteY15" fmla="*/ 100193 h 3290084"/>
              <a:gd name="connsiteX16" fmla="*/ 605195 w 1546419"/>
              <a:gd name="connsiteY16" fmla="*/ 25580 h 3290084"/>
              <a:gd name="connsiteX17" fmla="*/ 478465 w 1546419"/>
              <a:gd name="connsiteY17" fmla="*/ 4624 h 3290084"/>
              <a:gd name="connsiteX18" fmla="*/ 286587 w 1546419"/>
              <a:gd name="connsiteY18" fmla="*/ 42175 h 3290084"/>
              <a:gd name="connsiteX19" fmla="*/ 138346 w 1546419"/>
              <a:gd name="connsiteY19" fmla="*/ 137683 h 3290084"/>
              <a:gd name="connsiteX20" fmla="*/ 90530 w 1546419"/>
              <a:gd name="connsiteY20" fmla="*/ 190908 h 3290084"/>
              <a:gd name="connsiteX21" fmla="*/ 48123 w 1546419"/>
              <a:gd name="connsiteY21" fmla="*/ 238663 h 3290084"/>
              <a:gd name="connsiteX22" fmla="*/ 0 w 1546419"/>
              <a:gd name="connsiteY22" fmla="*/ 727637 h 3290084"/>
              <a:gd name="connsiteX0" fmla="*/ 0 w 1546419"/>
              <a:gd name="connsiteY0" fmla="*/ 727637 h 3290084"/>
              <a:gd name="connsiteX1" fmla="*/ 10632 w 1546419"/>
              <a:gd name="connsiteY1" fmla="*/ 3290084 h 3290084"/>
              <a:gd name="connsiteX2" fmla="*/ 1541721 w 1546419"/>
              <a:gd name="connsiteY2" fmla="*/ 3141228 h 3290084"/>
              <a:gd name="connsiteX3" fmla="*/ 1541721 w 1546419"/>
              <a:gd name="connsiteY3" fmla="*/ 1301795 h 3290084"/>
              <a:gd name="connsiteX4" fmla="*/ 1509823 w 1546419"/>
              <a:gd name="connsiteY4" fmla="*/ 1216735 h 3290084"/>
              <a:gd name="connsiteX5" fmla="*/ 1461823 w 1546419"/>
              <a:gd name="connsiteY5" fmla="*/ 1110348 h 3290084"/>
              <a:gd name="connsiteX6" fmla="*/ 1403498 w 1546419"/>
              <a:gd name="connsiteY6" fmla="*/ 1004084 h 3290084"/>
              <a:gd name="connsiteX7" fmla="*/ 1366191 w 1546419"/>
              <a:gd name="connsiteY7" fmla="*/ 918838 h 3290084"/>
              <a:gd name="connsiteX8" fmla="*/ 1313090 w 1546419"/>
              <a:gd name="connsiteY8" fmla="*/ 802250 h 3290084"/>
              <a:gd name="connsiteX9" fmla="*/ 1206581 w 1546419"/>
              <a:gd name="connsiteY9" fmla="*/ 615719 h 3290084"/>
              <a:gd name="connsiteX10" fmla="*/ 1160176 w 1546419"/>
              <a:gd name="connsiteY10" fmla="*/ 543564 h 3290084"/>
              <a:gd name="connsiteX11" fmla="*/ 1110826 w 1546419"/>
              <a:gd name="connsiteY11" fmla="*/ 472271 h 3290084"/>
              <a:gd name="connsiteX12" fmla="*/ 1052562 w 1546419"/>
              <a:gd name="connsiteY12" fmla="*/ 398088 h 3290084"/>
              <a:gd name="connsiteX13" fmla="*/ 988705 w 1546419"/>
              <a:gd name="connsiteY13" fmla="*/ 328947 h 3290084"/>
              <a:gd name="connsiteX14" fmla="*/ 898481 w 1546419"/>
              <a:gd name="connsiteY14" fmla="*/ 249419 h 3290084"/>
              <a:gd name="connsiteX15" fmla="*/ 727992 w 1546419"/>
              <a:gd name="connsiteY15" fmla="*/ 100193 h 3290084"/>
              <a:gd name="connsiteX16" fmla="*/ 605195 w 1546419"/>
              <a:gd name="connsiteY16" fmla="*/ 25580 h 3290084"/>
              <a:gd name="connsiteX17" fmla="*/ 478465 w 1546419"/>
              <a:gd name="connsiteY17" fmla="*/ 4624 h 3290084"/>
              <a:gd name="connsiteX18" fmla="*/ 286587 w 1546419"/>
              <a:gd name="connsiteY18" fmla="*/ 42175 h 3290084"/>
              <a:gd name="connsiteX19" fmla="*/ 138346 w 1546419"/>
              <a:gd name="connsiteY19" fmla="*/ 137683 h 3290084"/>
              <a:gd name="connsiteX20" fmla="*/ 90530 w 1546419"/>
              <a:gd name="connsiteY20" fmla="*/ 190908 h 3290084"/>
              <a:gd name="connsiteX21" fmla="*/ 0 w 1546419"/>
              <a:gd name="connsiteY21" fmla="*/ 727637 h 3290084"/>
              <a:gd name="connsiteX0" fmla="*/ 0 w 1546419"/>
              <a:gd name="connsiteY0" fmla="*/ 727637 h 3290084"/>
              <a:gd name="connsiteX1" fmla="*/ 10632 w 1546419"/>
              <a:gd name="connsiteY1" fmla="*/ 3290084 h 3290084"/>
              <a:gd name="connsiteX2" fmla="*/ 1541721 w 1546419"/>
              <a:gd name="connsiteY2" fmla="*/ 3141228 h 3290084"/>
              <a:gd name="connsiteX3" fmla="*/ 1541721 w 1546419"/>
              <a:gd name="connsiteY3" fmla="*/ 1301795 h 3290084"/>
              <a:gd name="connsiteX4" fmla="*/ 1509823 w 1546419"/>
              <a:gd name="connsiteY4" fmla="*/ 1216735 h 3290084"/>
              <a:gd name="connsiteX5" fmla="*/ 1461823 w 1546419"/>
              <a:gd name="connsiteY5" fmla="*/ 1110348 h 3290084"/>
              <a:gd name="connsiteX6" fmla="*/ 1403498 w 1546419"/>
              <a:gd name="connsiteY6" fmla="*/ 1004084 h 3290084"/>
              <a:gd name="connsiteX7" fmla="*/ 1366191 w 1546419"/>
              <a:gd name="connsiteY7" fmla="*/ 918838 h 3290084"/>
              <a:gd name="connsiteX8" fmla="*/ 1313090 w 1546419"/>
              <a:gd name="connsiteY8" fmla="*/ 802250 h 3290084"/>
              <a:gd name="connsiteX9" fmla="*/ 1206581 w 1546419"/>
              <a:gd name="connsiteY9" fmla="*/ 615719 h 3290084"/>
              <a:gd name="connsiteX10" fmla="*/ 1160176 w 1546419"/>
              <a:gd name="connsiteY10" fmla="*/ 543564 h 3290084"/>
              <a:gd name="connsiteX11" fmla="*/ 1110826 w 1546419"/>
              <a:gd name="connsiteY11" fmla="*/ 472271 h 3290084"/>
              <a:gd name="connsiteX12" fmla="*/ 1052562 w 1546419"/>
              <a:gd name="connsiteY12" fmla="*/ 398088 h 3290084"/>
              <a:gd name="connsiteX13" fmla="*/ 988705 w 1546419"/>
              <a:gd name="connsiteY13" fmla="*/ 328947 h 3290084"/>
              <a:gd name="connsiteX14" fmla="*/ 898481 w 1546419"/>
              <a:gd name="connsiteY14" fmla="*/ 249419 h 3290084"/>
              <a:gd name="connsiteX15" fmla="*/ 727992 w 1546419"/>
              <a:gd name="connsiteY15" fmla="*/ 100193 h 3290084"/>
              <a:gd name="connsiteX16" fmla="*/ 605195 w 1546419"/>
              <a:gd name="connsiteY16" fmla="*/ 25580 h 3290084"/>
              <a:gd name="connsiteX17" fmla="*/ 478465 w 1546419"/>
              <a:gd name="connsiteY17" fmla="*/ 4624 h 3290084"/>
              <a:gd name="connsiteX18" fmla="*/ 286587 w 1546419"/>
              <a:gd name="connsiteY18" fmla="*/ 42175 h 3290084"/>
              <a:gd name="connsiteX19" fmla="*/ 138346 w 1546419"/>
              <a:gd name="connsiteY19" fmla="*/ 137683 h 3290084"/>
              <a:gd name="connsiteX20" fmla="*/ 0 w 1546419"/>
              <a:gd name="connsiteY20" fmla="*/ 727637 h 3290084"/>
              <a:gd name="connsiteX0" fmla="*/ 0 w 1546419"/>
              <a:gd name="connsiteY0" fmla="*/ 749767 h 3312214"/>
              <a:gd name="connsiteX1" fmla="*/ 10632 w 1546419"/>
              <a:gd name="connsiteY1" fmla="*/ 3312214 h 3312214"/>
              <a:gd name="connsiteX2" fmla="*/ 1541721 w 1546419"/>
              <a:gd name="connsiteY2" fmla="*/ 3163358 h 3312214"/>
              <a:gd name="connsiteX3" fmla="*/ 1541721 w 1546419"/>
              <a:gd name="connsiteY3" fmla="*/ 1323925 h 3312214"/>
              <a:gd name="connsiteX4" fmla="*/ 1509823 w 1546419"/>
              <a:gd name="connsiteY4" fmla="*/ 1238865 h 3312214"/>
              <a:gd name="connsiteX5" fmla="*/ 1461823 w 1546419"/>
              <a:gd name="connsiteY5" fmla="*/ 1132478 h 3312214"/>
              <a:gd name="connsiteX6" fmla="*/ 1403498 w 1546419"/>
              <a:gd name="connsiteY6" fmla="*/ 1026214 h 3312214"/>
              <a:gd name="connsiteX7" fmla="*/ 1366191 w 1546419"/>
              <a:gd name="connsiteY7" fmla="*/ 940968 h 3312214"/>
              <a:gd name="connsiteX8" fmla="*/ 1313090 w 1546419"/>
              <a:gd name="connsiteY8" fmla="*/ 824380 h 3312214"/>
              <a:gd name="connsiteX9" fmla="*/ 1206581 w 1546419"/>
              <a:gd name="connsiteY9" fmla="*/ 637849 h 3312214"/>
              <a:gd name="connsiteX10" fmla="*/ 1160176 w 1546419"/>
              <a:gd name="connsiteY10" fmla="*/ 565694 h 3312214"/>
              <a:gd name="connsiteX11" fmla="*/ 1110826 w 1546419"/>
              <a:gd name="connsiteY11" fmla="*/ 494401 h 3312214"/>
              <a:gd name="connsiteX12" fmla="*/ 1052562 w 1546419"/>
              <a:gd name="connsiteY12" fmla="*/ 420218 h 3312214"/>
              <a:gd name="connsiteX13" fmla="*/ 988705 w 1546419"/>
              <a:gd name="connsiteY13" fmla="*/ 351077 h 3312214"/>
              <a:gd name="connsiteX14" fmla="*/ 898481 w 1546419"/>
              <a:gd name="connsiteY14" fmla="*/ 271549 h 3312214"/>
              <a:gd name="connsiteX15" fmla="*/ 727992 w 1546419"/>
              <a:gd name="connsiteY15" fmla="*/ 122323 h 3312214"/>
              <a:gd name="connsiteX16" fmla="*/ 605195 w 1546419"/>
              <a:gd name="connsiteY16" fmla="*/ 47710 h 3312214"/>
              <a:gd name="connsiteX17" fmla="*/ 478465 w 1546419"/>
              <a:gd name="connsiteY17" fmla="*/ 26754 h 3312214"/>
              <a:gd name="connsiteX18" fmla="*/ 286587 w 1546419"/>
              <a:gd name="connsiteY18" fmla="*/ 64305 h 3312214"/>
              <a:gd name="connsiteX19" fmla="*/ 0 w 1546419"/>
              <a:gd name="connsiteY19" fmla="*/ 749767 h 3312214"/>
              <a:gd name="connsiteX0" fmla="*/ 0 w 1546419"/>
              <a:gd name="connsiteY0" fmla="*/ 727638 h 3290085"/>
              <a:gd name="connsiteX1" fmla="*/ 10632 w 1546419"/>
              <a:gd name="connsiteY1" fmla="*/ 3290085 h 3290085"/>
              <a:gd name="connsiteX2" fmla="*/ 1541721 w 1546419"/>
              <a:gd name="connsiteY2" fmla="*/ 3141229 h 3290085"/>
              <a:gd name="connsiteX3" fmla="*/ 1541721 w 1546419"/>
              <a:gd name="connsiteY3" fmla="*/ 1301796 h 3290085"/>
              <a:gd name="connsiteX4" fmla="*/ 1509823 w 1546419"/>
              <a:gd name="connsiteY4" fmla="*/ 1216736 h 3290085"/>
              <a:gd name="connsiteX5" fmla="*/ 1461823 w 1546419"/>
              <a:gd name="connsiteY5" fmla="*/ 1110349 h 3290085"/>
              <a:gd name="connsiteX6" fmla="*/ 1403498 w 1546419"/>
              <a:gd name="connsiteY6" fmla="*/ 1004085 h 3290085"/>
              <a:gd name="connsiteX7" fmla="*/ 1366191 w 1546419"/>
              <a:gd name="connsiteY7" fmla="*/ 918839 h 3290085"/>
              <a:gd name="connsiteX8" fmla="*/ 1313090 w 1546419"/>
              <a:gd name="connsiteY8" fmla="*/ 802251 h 3290085"/>
              <a:gd name="connsiteX9" fmla="*/ 1206581 w 1546419"/>
              <a:gd name="connsiteY9" fmla="*/ 615720 h 3290085"/>
              <a:gd name="connsiteX10" fmla="*/ 1160176 w 1546419"/>
              <a:gd name="connsiteY10" fmla="*/ 543565 h 3290085"/>
              <a:gd name="connsiteX11" fmla="*/ 1110826 w 1546419"/>
              <a:gd name="connsiteY11" fmla="*/ 472272 h 3290085"/>
              <a:gd name="connsiteX12" fmla="*/ 1052562 w 1546419"/>
              <a:gd name="connsiteY12" fmla="*/ 398089 h 3290085"/>
              <a:gd name="connsiteX13" fmla="*/ 988705 w 1546419"/>
              <a:gd name="connsiteY13" fmla="*/ 328948 h 3290085"/>
              <a:gd name="connsiteX14" fmla="*/ 898481 w 1546419"/>
              <a:gd name="connsiteY14" fmla="*/ 249420 h 3290085"/>
              <a:gd name="connsiteX15" fmla="*/ 727992 w 1546419"/>
              <a:gd name="connsiteY15" fmla="*/ 100194 h 3290085"/>
              <a:gd name="connsiteX16" fmla="*/ 605195 w 1546419"/>
              <a:gd name="connsiteY16" fmla="*/ 25581 h 3290085"/>
              <a:gd name="connsiteX17" fmla="*/ 478465 w 1546419"/>
              <a:gd name="connsiteY17" fmla="*/ 4625 h 3290085"/>
              <a:gd name="connsiteX18" fmla="*/ 0 w 1546419"/>
              <a:gd name="connsiteY18" fmla="*/ 727638 h 3290085"/>
              <a:gd name="connsiteX0" fmla="*/ 0 w 1546419"/>
              <a:gd name="connsiteY0" fmla="*/ 702057 h 3264504"/>
              <a:gd name="connsiteX1" fmla="*/ 10632 w 1546419"/>
              <a:gd name="connsiteY1" fmla="*/ 3264504 h 3264504"/>
              <a:gd name="connsiteX2" fmla="*/ 1541721 w 1546419"/>
              <a:gd name="connsiteY2" fmla="*/ 3115648 h 3264504"/>
              <a:gd name="connsiteX3" fmla="*/ 1541721 w 1546419"/>
              <a:gd name="connsiteY3" fmla="*/ 1276215 h 3264504"/>
              <a:gd name="connsiteX4" fmla="*/ 1509823 w 1546419"/>
              <a:gd name="connsiteY4" fmla="*/ 1191155 h 3264504"/>
              <a:gd name="connsiteX5" fmla="*/ 1461823 w 1546419"/>
              <a:gd name="connsiteY5" fmla="*/ 1084768 h 3264504"/>
              <a:gd name="connsiteX6" fmla="*/ 1403498 w 1546419"/>
              <a:gd name="connsiteY6" fmla="*/ 978504 h 3264504"/>
              <a:gd name="connsiteX7" fmla="*/ 1366191 w 1546419"/>
              <a:gd name="connsiteY7" fmla="*/ 893258 h 3264504"/>
              <a:gd name="connsiteX8" fmla="*/ 1313090 w 1546419"/>
              <a:gd name="connsiteY8" fmla="*/ 776670 h 3264504"/>
              <a:gd name="connsiteX9" fmla="*/ 1206581 w 1546419"/>
              <a:gd name="connsiteY9" fmla="*/ 590139 h 3264504"/>
              <a:gd name="connsiteX10" fmla="*/ 1160176 w 1546419"/>
              <a:gd name="connsiteY10" fmla="*/ 517984 h 3264504"/>
              <a:gd name="connsiteX11" fmla="*/ 1110826 w 1546419"/>
              <a:gd name="connsiteY11" fmla="*/ 446691 h 3264504"/>
              <a:gd name="connsiteX12" fmla="*/ 1052562 w 1546419"/>
              <a:gd name="connsiteY12" fmla="*/ 372508 h 3264504"/>
              <a:gd name="connsiteX13" fmla="*/ 988705 w 1546419"/>
              <a:gd name="connsiteY13" fmla="*/ 303367 h 3264504"/>
              <a:gd name="connsiteX14" fmla="*/ 898481 w 1546419"/>
              <a:gd name="connsiteY14" fmla="*/ 223839 h 3264504"/>
              <a:gd name="connsiteX15" fmla="*/ 727992 w 1546419"/>
              <a:gd name="connsiteY15" fmla="*/ 74613 h 3264504"/>
              <a:gd name="connsiteX16" fmla="*/ 605195 w 1546419"/>
              <a:gd name="connsiteY16" fmla="*/ 0 h 3264504"/>
              <a:gd name="connsiteX17" fmla="*/ 0 w 1546419"/>
              <a:gd name="connsiteY17" fmla="*/ 702057 h 3264504"/>
              <a:gd name="connsiteX0" fmla="*/ 0 w 1546419"/>
              <a:gd name="connsiteY0" fmla="*/ 646976 h 3209423"/>
              <a:gd name="connsiteX1" fmla="*/ 10632 w 1546419"/>
              <a:gd name="connsiteY1" fmla="*/ 3209423 h 3209423"/>
              <a:gd name="connsiteX2" fmla="*/ 1541721 w 1546419"/>
              <a:gd name="connsiteY2" fmla="*/ 3060567 h 3209423"/>
              <a:gd name="connsiteX3" fmla="*/ 1541721 w 1546419"/>
              <a:gd name="connsiteY3" fmla="*/ 1221134 h 3209423"/>
              <a:gd name="connsiteX4" fmla="*/ 1509823 w 1546419"/>
              <a:gd name="connsiteY4" fmla="*/ 1136074 h 3209423"/>
              <a:gd name="connsiteX5" fmla="*/ 1461823 w 1546419"/>
              <a:gd name="connsiteY5" fmla="*/ 1029687 h 3209423"/>
              <a:gd name="connsiteX6" fmla="*/ 1403498 w 1546419"/>
              <a:gd name="connsiteY6" fmla="*/ 923423 h 3209423"/>
              <a:gd name="connsiteX7" fmla="*/ 1366191 w 1546419"/>
              <a:gd name="connsiteY7" fmla="*/ 838177 h 3209423"/>
              <a:gd name="connsiteX8" fmla="*/ 1313090 w 1546419"/>
              <a:gd name="connsiteY8" fmla="*/ 721589 h 3209423"/>
              <a:gd name="connsiteX9" fmla="*/ 1206581 w 1546419"/>
              <a:gd name="connsiteY9" fmla="*/ 535058 h 3209423"/>
              <a:gd name="connsiteX10" fmla="*/ 1160176 w 1546419"/>
              <a:gd name="connsiteY10" fmla="*/ 462903 h 3209423"/>
              <a:gd name="connsiteX11" fmla="*/ 1110826 w 1546419"/>
              <a:gd name="connsiteY11" fmla="*/ 391610 h 3209423"/>
              <a:gd name="connsiteX12" fmla="*/ 1052562 w 1546419"/>
              <a:gd name="connsiteY12" fmla="*/ 317427 h 3209423"/>
              <a:gd name="connsiteX13" fmla="*/ 988705 w 1546419"/>
              <a:gd name="connsiteY13" fmla="*/ 248286 h 3209423"/>
              <a:gd name="connsiteX14" fmla="*/ 898481 w 1546419"/>
              <a:gd name="connsiteY14" fmla="*/ 168758 h 3209423"/>
              <a:gd name="connsiteX15" fmla="*/ 727992 w 1546419"/>
              <a:gd name="connsiteY15" fmla="*/ 19532 h 3209423"/>
              <a:gd name="connsiteX16" fmla="*/ 0 w 1546419"/>
              <a:gd name="connsiteY16" fmla="*/ 646976 h 3209423"/>
              <a:gd name="connsiteX0" fmla="*/ 0 w 1546419"/>
              <a:gd name="connsiteY0" fmla="*/ 478218 h 3040665"/>
              <a:gd name="connsiteX1" fmla="*/ 10632 w 1546419"/>
              <a:gd name="connsiteY1" fmla="*/ 3040665 h 3040665"/>
              <a:gd name="connsiteX2" fmla="*/ 1541721 w 1546419"/>
              <a:gd name="connsiteY2" fmla="*/ 2891809 h 3040665"/>
              <a:gd name="connsiteX3" fmla="*/ 1541721 w 1546419"/>
              <a:gd name="connsiteY3" fmla="*/ 1052376 h 3040665"/>
              <a:gd name="connsiteX4" fmla="*/ 1509823 w 1546419"/>
              <a:gd name="connsiteY4" fmla="*/ 967316 h 3040665"/>
              <a:gd name="connsiteX5" fmla="*/ 1461823 w 1546419"/>
              <a:gd name="connsiteY5" fmla="*/ 860929 h 3040665"/>
              <a:gd name="connsiteX6" fmla="*/ 1403498 w 1546419"/>
              <a:gd name="connsiteY6" fmla="*/ 754665 h 3040665"/>
              <a:gd name="connsiteX7" fmla="*/ 1366191 w 1546419"/>
              <a:gd name="connsiteY7" fmla="*/ 669419 h 3040665"/>
              <a:gd name="connsiteX8" fmla="*/ 1313090 w 1546419"/>
              <a:gd name="connsiteY8" fmla="*/ 552831 h 3040665"/>
              <a:gd name="connsiteX9" fmla="*/ 1206581 w 1546419"/>
              <a:gd name="connsiteY9" fmla="*/ 366300 h 3040665"/>
              <a:gd name="connsiteX10" fmla="*/ 1160176 w 1546419"/>
              <a:gd name="connsiteY10" fmla="*/ 294145 h 3040665"/>
              <a:gd name="connsiteX11" fmla="*/ 1110826 w 1546419"/>
              <a:gd name="connsiteY11" fmla="*/ 222852 h 3040665"/>
              <a:gd name="connsiteX12" fmla="*/ 1052562 w 1546419"/>
              <a:gd name="connsiteY12" fmla="*/ 148669 h 3040665"/>
              <a:gd name="connsiteX13" fmla="*/ 988705 w 1546419"/>
              <a:gd name="connsiteY13" fmla="*/ 79528 h 3040665"/>
              <a:gd name="connsiteX14" fmla="*/ 898481 w 1546419"/>
              <a:gd name="connsiteY14" fmla="*/ 0 h 3040665"/>
              <a:gd name="connsiteX15" fmla="*/ 0 w 1546419"/>
              <a:gd name="connsiteY15" fmla="*/ 478218 h 3040665"/>
              <a:gd name="connsiteX0" fmla="*/ 0 w 1546419"/>
              <a:gd name="connsiteY0" fmla="*/ 398690 h 2961137"/>
              <a:gd name="connsiteX1" fmla="*/ 10632 w 1546419"/>
              <a:gd name="connsiteY1" fmla="*/ 2961137 h 2961137"/>
              <a:gd name="connsiteX2" fmla="*/ 1541721 w 1546419"/>
              <a:gd name="connsiteY2" fmla="*/ 2812281 h 2961137"/>
              <a:gd name="connsiteX3" fmla="*/ 1541721 w 1546419"/>
              <a:gd name="connsiteY3" fmla="*/ 972848 h 2961137"/>
              <a:gd name="connsiteX4" fmla="*/ 1509823 w 1546419"/>
              <a:gd name="connsiteY4" fmla="*/ 887788 h 2961137"/>
              <a:gd name="connsiteX5" fmla="*/ 1461823 w 1546419"/>
              <a:gd name="connsiteY5" fmla="*/ 781401 h 2961137"/>
              <a:gd name="connsiteX6" fmla="*/ 1403498 w 1546419"/>
              <a:gd name="connsiteY6" fmla="*/ 675137 h 2961137"/>
              <a:gd name="connsiteX7" fmla="*/ 1366191 w 1546419"/>
              <a:gd name="connsiteY7" fmla="*/ 589891 h 2961137"/>
              <a:gd name="connsiteX8" fmla="*/ 1313090 w 1546419"/>
              <a:gd name="connsiteY8" fmla="*/ 473303 h 2961137"/>
              <a:gd name="connsiteX9" fmla="*/ 1206581 w 1546419"/>
              <a:gd name="connsiteY9" fmla="*/ 286772 h 2961137"/>
              <a:gd name="connsiteX10" fmla="*/ 1160176 w 1546419"/>
              <a:gd name="connsiteY10" fmla="*/ 214617 h 2961137"/>
              <a:gd name="connsiteX11" fmla="*/ 1110826 w 1546419"/>
              <a:gd name="connsiteY11" fmla="*/ 143324 h 2961137"/>
              <a:gd name="connsiteX12" fmla="*/ 1052562 w 1546419"/>
              <a:gd name="connsiteY12" fmla="*/ 69141 h 2961137"/>
              <a:gd name="connsiteX13" fmla="*/ 988705 w 1546419"/>
              <a:gd name="connsiteY13" fmla="*/ 0 h 2961137"/>
              <a:gd name="connsiteX14" fmla="*/ 0 w 1546419"/>
              <a:gd name="connsiteY14" fmla="*/ 398690 h 2961137"/>
              <a:gd name="connsiteX0" fmla="*/ 0 w 1546419"/>
              <a:gd name="connsiteY0" fmla="*/ 340593 h 2903040"/>
              <a:gd name="connsiteX1" fmla="*/ 10632 w 1546419"/>
              <a:gd name="connsiteY1" fmla="*/ 2903040 h 2903040"/>
              <a:gd name="connsiteX2" fmla="*/ 1541721 w 1546419"/>
              <a:gd name="connsiteY2" fmla="*/ 2754184 h 2903040"/>
              <a:gd name="connsiteX3" fmla="*/ 1541721 w 1546419"/>
              <a:gd name="connsiteY3" fmla="*/ 914751 h 2903040"/>
              <a:gd name="connsiteX4" fmla="*/ 1509823 w 1546419"/>
              <a:gd name="connsiteY4" fmla="*/ 829691 h 2903040"/>
              <a:gd name="connsiteX5" fmla="*/ 1461823 w 1546419"/>
              <a:gd name="connsiteY5" fmla="*/ 723304 h 2903040"/>
              <a:gd name="connsiteX6" fmla="*/ 1403498 w 1546419"/>
              <a:gd name="connsiteY6" fmla="*/ 617040 h 2903040"/>
              <a:gd name="connsiteX7" fmla="*/ 1366191 w 1546419"/>
              <a:gd name="connsiteY7" fmla="*/ 531794 h 2903040"/>
              <a:gd name="connsiteX8" fmla="*/ 1313090 w 1546419"/>
              <a:gd name="connsiteY8" fmla="*/ 415206 h 2903040"/>
              <a:gd name="connsiteX9" fmla="*/ 1206581 w 1546419"/>
              <a:gd name="connsiteY9" fmla="*/ 228675 h 2903040"/>
              <a:gd name="connsiteX10" fmla="*/ 1160176 w 1546419"/>
              <a:gd name="connsiteY10" fmla="*/ 156520 h 2903040"/>
              <a:gd name="connsiteX11" fmla="*/ 1110826 w 1546419"/>
              <a:gd name="connsiteY11" fmla="*/ 85227 h 2903040"/>
              <a:gd name="connsiteX12" fmla="*/ 1052562 w 1546419"/>
              <a:gd name="connsiteY12" fmla="*/ 11044 h 2903040"/>
              <a:gd name="connsiteX13" fmla="*/ 0 w 1546419"/>
              <a:gd name="connsiteY13" fmla="*/ 340593 h 2903040"/>
              <a:gd name="connsiteX0" fmla="*/ 0 w 1546419"/>
              <a:gd name="connsiteY0" fmla="*/ 292315 h 2854762"/>
              <a:gd name="connsiteX1" fmla="*/ 10632 w 1546419"/>
              <a:gd name="connsiteY1" fmla="*/ 2854762 h 2854762"/>
              <a:gd name="connsiteX2" fmla="*/ 1541721 w 1546419"/>
              <a:gd name="connsiteY2" fmla="*/ 2705906 h 2854762"/>
              <a:gd name="connsiteX3" fmla="*/ 1541721 w 1546419"/>
              <a:gd name="connsiteY3" fmla="*/ 866473 h 2854762"/>
              <a:gd name="connsiteX4" fmla="*/ 1509823 w 1546419"/>
              <a:gd name="connsiteY4" fmla="*/ 781413 h 2854762"/>
              <a:gd name="connsiteX5" fmla="*/ 1461823 w 1546419"/>
              <a:gd name="connsiteY5" fmla="*/ 675026 h 2854762"/>
              <a:gd name="connsiteX6" fmla="*/ 1403498 w 1546419"/>
              <a:gd name="connsiteY6" fmla="*/ 568762 h 2854762"/>
              <a:gd name="connsiteX7" fmla="*/ 1366191 w 1546419"/>
              <a:gd name="connsiteY7" fmla="*/ 483516 h 2854762"/>
              <a:gd name="connsiteX8" fmla="*/ 1313090 w 1546419"/>
              <a:gd name="connsiteY8" fmla="*/ 366928 h 2854762"/>
              <a:gd name="connsiteX9" fmla="*/ 1206581 w 1546419"/>
              <a:gd name="connsiteY9" fmla="*/ 180397 h 2854762"/>
              <a:gd name="connsiteX10" fmla="*/ 1160176 w 1546419"/>
              <a:gd name="connsiteY10" fmla="*/ 108242 h 2854762"/>
              <a:gd name="connsiteX11" fmla="*/ 1110826 w 1546419"/>
              <a:gd name="connsiteY11" fmla="*/ 36949 h 2854762"/>
              <a:gd name="connsiteX12" fmla="*/ 0 w 1546419"/>
              <a:gd name="connsiteY12" fmla="*/ 292315 h 2854762"/>
              <a:gd name="connsiteX0" fmla="*/ 0 w 1546419"/>
              <a:gd name="connsiteY0" fmla="*/ 258997 h 2821444"/>
              <a:gd name="connsiteX1" fmla="*/ 10632 w 1546419"/>
              <a:gd name="connsiteY1" fmla="*/ 2821444 h 2821444"/>
              <a:gd name="connsiteX2" fmla="*/ 1541721 w 1546419"/>
              <a:gd name="connsiteY2" fmla="*/ 2672588 h 2821444"/>
              <a:gd name="connsiteX3" fmla="*/ 1541721 w 1546419"/>
              <a:gd name="connsiteY3" fmla="*/ 833155 h 2821444"/>
              <a:gd name="connsiteX4" fmla="*/ 1509823 w 1546419"/>
              <a:gd name="connsiteY4" fmla="*/ 748095 h 2821444"/>
              <a:gd name="connsiteX5" fmla="*/ 1461823 w 1546419"/>
              <a:gd name="connsiteY5" fmla="*/ 641708 h 2821444"/>
              <a:gd name="connsiteX6" fmla="*/ 1403498 w 1546419"/>
              <a:gd name="connsiteY6" fmla="*/ 535444 h 2821444"/>
              <a:gd name="connsiteX7" fmla="*/ 1366191 w 1546419"/>
              <a:gd name="connsiteY7" fmla="*/ 450198 h 2821444"/>
              <a:gd name="connsiteX8" fmla="*/ 1313090 w 1546419"/>
              <a:gd name="connsiteY8" fmla="*/ 333610 h 2821444"/>
              <a:gd name="connsiteX9" fmla="*/ 1206581 w 1546419"/>
              <a:gd name="connsiteY9" fmla="*/ 147079 h 2821444"/>
              <a:gd name="connsiteX10" fmla="*/ 1160176 w 1546419"/>
              <a:gd name="connsiteY10" fmla="*/ 74924 h 2821444"/>
              <a:gd name="connsiteX11" fmla="*/ 0 w 1546419"/>
              <a:gd name="connsiteY11" fmla="*/ 258997 h 2821444"/>
              <a:gd name="connsiteX0" fmla="*/ 0 w 1546419"/>
              <a:gd name="connsiteY0" fmla="*/ 235571 h 2798018"/>
              <a:gd name="connsiteX1" fmla="*/ 10632 w 1546419"/>
              <a:gd name="connsiteY1" fmla="*/ 2798018 h 2798018"/>
              <a:gd name="connsiteX2" fmla="*/ 1541721 w 1546419"/>
              <a:gd name="connsiteY2" fmla="*/ 2649162 h 2798018"/>
              <a:gd name="connsiteX3" fmla="*/ 1541721 w 1546419"/>
              <a:gd name="connsiteY3" fmla="*/ 809729 h 2798018"/>
              <a:gd name="connsiteX4" fmla="*/ 1509823 w 1546419"/>
              <a:gd name="connsiteY4" fmla="*/ 724669 h 2798018"/>
              <a:gd name="connsiteX5" fmla="*/ 1461823 w 1546419"/>
              <a:gd name="connsiteY5" fmla="*/ 618282 h 2798018"/>
              <a:gd name="connsiteX6" fmla="*/ 1403498 w 1546419"/>
              <a:gd name="connsiteY6" fmla="*/ 512018 h 2798018"/>
              <a:gd name="connsiteX7" fmla="*/ 1366191 w 1546419"/>
              <a:gd name="connsiteY7" fmla="*/ 426772 h 2798018"/>
              <a:gd name="connsiteX8" fmla="*/ 1313090 w 1546419"/>
              <a:gd name="connsiteY8" fmla="*/ 310184 h 2798018"/>
              <a:gd name="connsiteX9" fmla="*/ 1206581 w 1546419"/>
              <a:gd name="connsiteY9" fmla="*/ 123653 h 2798018"/>
              <a:gd name="connsiteX10" fmla="*/ 0 w 1546419"/>
              <a:gd name="connsiteY10" fmla="*/ 235571 h 2798018"/>
              <a:gd name="connsiteX0" fmla="*/ 0 w 1546419"/>
              <a:gd name="connsiteY0" fmla="*/ 172868 h 2735315"/>
              <a:gd name="connsiteX1" fmla="*/ 10632 w 1546419"/>
              <a:gd name="connsiteY1" fmla="*/ 2735315 h 2735315"/>
              <a:gd name="connsiteX2" fmla="*/ 1541721 w 1546419"/>
              <a:gd name="connsiteY2" fmla="*/ 2586459 h 2735315"/>
              <a:gd name="connsiteX3" fmla="*/ 1541721 w 1546419"/>
              <a:gd name="connsiteY3" fmla="*/ 747026 h 2735315"/>
              <a:gd name="connsiteX4" fmla="*/ 1509823 w 1546419"/>
              <a:gd name="connsiteY4" fmla="*/ 661966 h 2735315"/>
              <a:gd name="connsiteX5" fmla="*/ 1461823 w 1546419"/>
              <a:gd name="connsiteY5" fmla="*/ 555579 h 2735315"/>
              <a:gd name="connsiteX6" fmla="*/ 1403498 w 1546419"/>
              <a:gd name="connsiteY6" fmla="*/ 449315 h 2735315"/>
              <a:gd name="connsiteX7" fmla="*/ 1366191 w 1546419"/>
              <a:gd name="connsiteY7" fmla="*/ 364069 h 2735315"/>
              <a:gd name="connsiteX8" fmla="*/ 1313090 w 1546419"/>
              <a:gd name="connsiteY8" fmla="*/ 247481 h 2735315"/>
              <a:gd name="connsiteX9" fmla="*/ 0 w 1546419"/>
              <a:gd name="connsiteY9" fmla="*/ 172868 h 2735315"/>
              <a:gd name="connsiteX0" fmla="*/ 0 w 1546419"/>
              <a:gd name="connsiteY0" fmla="*/ 143704 h 2706151"/>
              <a:gd name="connsiteX1" fmla="*/ 10632 w 1546419"/>
              <a:gd name="connsiteY1" fmla="*/ 2706151 h 2706151"/>
              <a:gd name="connsiteX2" fmla="*/ 1541721 w 1546419"/>
              <a:gd name="connsiteY2" fmla="*/ 2557295 h 2706151"/>
              <a:gd name="connsiteX3" fmla="*/ 1541721 w 1546419"/>
              <a:gd name="connsiteY3" fmla="*/ 717862 h 2706151"/>
              <a:gd name="connsiteX4" fmla="*/ 1509823 w 1546419"/>
              <a:gd name="connsiteY4" fmla="*/ 632802 h 2706151"/>
              <a:gd name="connsiteX5" fmla="*/ 1461823 w 1546419"/>
              <a:gd name="connsiteY5" fmla="*/ 526415 h 2706151"/>
              <a:gd name="connsiteX6" fmla="*/ 1403498 w 1546419"/>
              <a:gd name="connsiteY6" fmla="*/ 420151 h 2706151"/>
              <a:gd name="connsiteX7" fmla="*/ 1366191 w 1546419"/>
              <a:gd name="connsiteY7" fmla="*/ 334905 h 2706151"/>
              <a:gd name="connsiteX8" fmla="*/ 0 w 1546419"/>
              <a:gd name="connsiteY8" fmla="*/ 143704 h 2706151"/>
              <a:gd name="connsiteX0" fmla="*/ 0 w 1546419"/>
              <a:gd name="connsiteY0" fmla="*/ 126698 h 2689145"/>
              <a:gd name="connsiteX1" fmla="*/ 10632 w 1546419"/>
              <a:gd name="connsiteY1" fmla="*/ 2689145 h 2689145"/>
              <a:gd name="connsiteX2" fmla="*/ 1541721 w 1546419"/>
              <a:gd name="connsiteY2" fmla="*/ 2540289 h 2689145"/>
              <a:gd name="connsiteX3" fmla="*/ 1541721 w 1546419"/>
              <a:gd name="connsiteY3" fmla="*/ 700856 h 2689145"/>
              <a:gd name="connsiteX4" fmla="*/ 1509823 w 1546419"/>
              <a:gd name="connsiteY4" fmla="*/ 615796 h 2689145"/>
              <a:gd name="connsiteX5" fmla="*/ 1461823 w 1546419"/>
              <a:gd name="connsiteY5" fmla="*/ 509409 h 2689145"/>
              <a:gd name="connsiteX6" fmla="*/ 1403498 w 1546419"/>
              <a:gd name="connsiteY6" fmla="*/ 403145 h 2689145"/>
              <a:gd name="connsiteX7" fmla="*/ 0 w 1546419"/>
              <a:gd name="connsiteY7" fmla="*/ 126698 h 2689145"/>
              <a:gd name="connsiteX0" fmla="*/ 0 w 1584090"/>
              <a:gd name="connsiteY0" fmla="*/ 107823 h 2670270"/>
              <a:gd name="connsiteX1" fmla="*/ 10632 w 1584090"/>
              <a:gd name="connsiteY1" fmla="*/ 2670270 h 2670270"/>
              <a:gd name="connsiteX2" fmla="*/ 1541721 w 1584090"/>
              <a:gd name="connsiteY2" fmla="*/ 2521414 h 2670270"/>
              <a:gd name="connsiteX3" fmla="*/ 1541721 w 1584090"/>
              <a:gd name="connsiteY3" fmla="*/ 681981 h 2670270"/>
              <a:gd name="connsiteX4" fmla="*/ 1509823 w 1584090"/>
              <a:gd name="connsiteY4" fmla="*/ 596921 h 2670270"/>
              <a:gd name="connsiteX5" fmla="*/ 1461823 w 1584090"/>
              <a:gd name="connsiteY5" fmla="*/ 490534 h 2670270"/>
              <a:gd name="connsiteX6" fmla="*/ 0 w 1584090"/>
              <a:gd name="connsiteY6" fmla="*/ 107823 h 2670270"/>
              <a:gd name="connsiteX0" fmla="*/ 0 w 1630283"/>
              <a:gd name="connsiteY0" fmla="*/ 91383 h 2653830"/>
              <a:gd name="connsiteX1" fmla="*/ 10632 w 1630283"/>
              <a:gd name="connsiteY1" fmla="*/ 2653830 h 2653830"/>
              <a:gd name="connsiteX2" fmla="*/ 1541721 w 1630283"/>
              <a:gd name="connsiteY2" fmla="*/ 2504974 h 2653830"/>
              <a:gd name="connsiteX3" fmla="*/ 1541721 w 1630283"/>
              <a:gd name="connsiteY3" fmla="*/ 665541 h 2653830"/>
              <a:gd name="connsiteX4" fmla="*/ 1509823 w 1630283"/>
              <a:gd name="connsiteY4" fmla="*/ 580481 h 2653830"/>
              <a:gd name="connsiteX5" fmla="*/ 0 w 1630283"/>
              <a:gd name="connsiteY5" fmla="*/ 91383 h 2653830"/>
              <a:gd name="connsiteX0" fmla="*/ 0 w 1546419"/>
              <a:gd name="connsiteY0" fmla="*/ 107589 h 2670036"/>
              <a:gd name="connsiteX1" fmla="*/ 10632 w 1546419"/>
              <a:gd name="connsiteY1" fmla="*/ 2670036 h 2670036"/>
              <a:gd name="connsiteX2" fmla="*/ 1541721 w 1546419"/>
              <a:gd name="connsiteY2" fmla="*/ 2521180 h 2670036"/>
              <a:gd name="connsiteX3" fmla="*/ 1541721 w 1546419"/>
              <a:gd name="connsiteY3" fmla="*/ 681747 h 2670036"/>
              <a:gd name="connsiteX4" fmla="*/ 0 w 1546419"/>
              <a:gd name="connsiteY4" fmla="*/ 107589 h 2670036"/>
              <a:gd name="connsiteX0" fmla="*/ 0 w 1546419"/>
              <a:gd name="connsiteY0" fmla="*/ 631474 h 3193921"/>
              <a:gd name="connsiteX1" fmla="*/ 10632 w 1546419"/>
              <a:gd name="connsiteY1" fmla="*/ 3193921 h 3193921"/>
              <a:gd name="connsiteX2" fmla="*/ 1541721 w 1546419"/>
              <a:gd name="connsiteY2" fmla="*/ 3045065 h 3193921"/>
              <a:gd name="connsiteX3" fmla="*/ 1541721 w 1546419"/>
              <a:gd name="connsiteY3" fmla="*/ 1205632 h 3193921"/>
              <a:gd name="connsiteX4" fmla="*/ 367450 w 1546419"/>
              <a:gd name="connsiteY4" fmla="*/ 19607 h 3193921"/>
              <a:gd name="connsiteX5" fmla="*/ 0 w 1546419"/>
              <a:gd name="connsiteY5" fmla="*/ 631474 h 3193921"/>
              <a:gd name="connsiteX0" fmla="*/ 0 w 1546419"/>
              <a:gd name="connsiteY0" fmla="*/ 631474 h 3193921"/>
              <a:gd name="connsiteX1" fmla="*/ 10632 w 1546419"/>
              <a:gd name="connsiteY1" fmla="*/ 3193921 h 3193921"/>
              <a:gd name="connsiteX2" fmla="*/ 1541721 w 1546419"/>
              <a:gd name="connsiteY2" fmla="*/ 3045065 h 3193921"/>
              <a:gd name="connsiteX3" fmla="*/ 1541721 w 1546419"/>
              <a:gd name="connsiteY3" fmla="*/ 1205632 h 3193921"/>
              <a:gd name="connsiteX4" fmla="*/ 974611 w 1546419"/>
              <a:gd name="connsiteY4" fmla="*/ 253694 h 3193921"/>
              <a:gd name="connsiteX5" fmla="*/ 367450 w 1546419"/>
              <a:gd name="connsiteY5" fmla="*/ 19607 h 3193921"/>
              <a:gd name="connsiteX6" fmla="*/ 0 w 1546419"/>
              <a:gd name="connsiteY6" fmla="*/ 631474 h 3193921"/>
              <a:gd name="connsiteX0" fmla="*/ 0 w 1546419"/>
              <a:gd name="connsiteY0" fmla="*/ 631474 h 3193921"/>
              <a:gd name="connsiteX1" fmla="*/ 10632 w 1546419"/>
              <a:gd name="connsiteY1" fmla="*/ 3193921 h 3193921"/>
              <a:gd name="connsiteX2" fmla="*/ 1541721 w 1546419"/>
              <a:gd name="connsiteY2" fmla="*/ 3045065 h 3193921"/>
              <a:gd name="connsiteX3" fmla="*/ 1541721 w 1546419"/>
              <a:gd name="connsiteY3" fmla="*/ 1205632 h 3193921"/>
              <a:gd name="connsiteX4" fmla="*/ 974611 w 1546419"/>
              <a:gd name="connsiteY4" fmla="*/ 253694 h 3193921"/>
              <a:gd name="connsiteX5" fmla="*/ 367450 w 1546419"/>
              <a:gd name="connsiteY5" fmla="*/ 19607 h 3193921"/>
              <a:gd name="connsiteX6" fmla="*/ 0 w 1546419"/>
              <a:gd name="connsiteY6" fmla="*/ 631474 h 3193921"/>
              <a:gd name="connsiteX0" fmla="*/ 0 w 1546419"/>
              <a:gd name="connsiteY0" fmla="*/ 431336 h 2993783"/>
              <a:gd name="connsiteX1" fmla="*/ 10632 w 1546419"/>
              <a:gd name="connsiteY1" fmla="*/ 2993783 h 2993783"/>
              <a:gd name="connsiteX2" fmla="*/ 1541721 w 1546419"/>
              <a:gd name="connsiteY2" fmla="*/ 2844927 h 2993783"/>
              <a:gd name="connsiteX3" fmla="*/ 1541721 w 1546419"/>
              <a:gd name="connsiteY3" fmla="*/ 1005494 h 2993783"/>
              <a:gd name="connsiteX4" fmla="*/ 974611 w 1546419"/>
              <a:gd name="connsiteY4" fmla="*/ 53556 h 2993783"/>
              <a:gd name="connsiteX5" fmla="*/ 0 w 1546419"/>
              <a:gd name="connsiteY5" fmla="*/ 431336 h 2993783"/>
              <a:gd name="connsiteX0" fmla="*/ 0 w 1546419"/>
              <a:gd name="connsiteY0" fmla="*/ 654503 h 3216950"/>
              <a:gd name="connsiteX1" fmla="*/ 10632 w 1546419"/>
              <a:gd name="connsiteY1" fmla="*/ 3216950 h 3216950"/>
              <a:gd name="connsiteX2" fmla="*/ 1541721 w 1546419"/>
              <a:gd name="connsiteY2" fmla="*/ 3068094 h 3216950"/>
              <a:gd name="connsiteX3" fmla="*/ 1541721 w 1546419"/>
              <a:gd name="connsiteY3" fmla="*/ 1228661 h 3216950"/>
              <a:gd name="connsiteX4" fmla="*/ 974611 w 1546419"/>
              <a:gd name="connsiteY4" fmla="*/ 276723 h 3216950"/>
              <a:gd name="connsiteX5" fmla="*/ 279667 w 1546419"/>
              <a:gd name="connsiteY5" fmla="*/ 13376 h 3216950"/>
              <a:gd name="connsiteX6" fmla="*/ 0 w 1546419"/>
              <a:gd name="connsiteY6" fmla="*/ 654503 h 3216950"/>
              <a:gd name="connsiteX0" fmla="*/ 0 w 1546419"/>
              <a:gd name="connsiteY0" fmla="*/ 423143 h 2985590"/>
              <a:gd name="connsiteX1" fmla="*/ 10632 w 1546419"/>
              <a:gd name="connsiteY1" fmla="*/ 2985590 h 2985590"/>
              <a:gd name="connsiteX2" fmla="*/ 1541721 w 1546419"/>
              <a:gd name="connsiteY2" fmla="*/ 2836734 h 2985590"/>
              <a:gd name="connsiteX3" fmla="*/ 1541721 w 1546419"/>
              <a:gd name="connsiteY3" fmla="*/ 997301 h 2985590"/>
              <a:gd name="connsiteX4" fmla="*/ 974611 w 1546419"/>
              <a:gd name="connsiteY4" fmla="*/ 45363 h 2985590"/>
              <a:gd name="connsiteX5" fmla="*/ 419170 w 1546419"/>
              <a:gd name="connsiteY5" fmla="*/ 240174 h 2985590"/>
              <a:gd name="connsiteX6" fmla="*/ 0 w 1546419"/>
              <a:gd name="connsiteY6" fmla="*/ 423143 h 2985590"/>
              <a:gd name="connsiteX0" fmla="*/ 0 w 1546419"/>
              <a:gd name="connsiteY0" fmla="*/ 256583 h 2819030"/>
              <a:gd name="connsiteX1" fmla="*/ 10632 w 1546419"/>
              <a:gd name="connsiteY1" fmla="*/ 2819030 h 2819030"/>
              <a:gd name="connsiteX2" fmla="*/ 1541721 w 1546419"/>
              <a:gd name="connsiteY2" fmla="*/ 2670174 h 2819030"/>
              <a:gd name="connsiteX3" fmla="*/ 1541721 w 1546419"/>
              <a:gd name="connsiteY3" fmla="*/ 830741 h 2819030"/>
              <a:gd name="connsiteX4" fmla="*/ 1044363 w 1546419"/>
              <a:gd name="connsiteY4" fmla="*/ 489680 h 2819030"/>
              <a:gd name="connsiteX5" fmla="*/ 419170 w 1546419"/>
              <a:gd name="connsiteY5" fmla="*/ 73614 h 2819030"/>
              <a:gd name="connsiteX6" fmla="*/ 0 w 1546419"/>
              <a:gd name="connsiteY6" fmla="*/ 256583 h 2819030"/>
              <a:gd name="connsiteX0" fmla="*/ 0 w 1546419"/>
              <a:gd name="connsiteY0" fmla="*/ 256583 h 2819030"/>
              <a:gd name="connsiteX1" fmla="*/ 10632 w 1546419"/>
              <a:gd name="connsiteY1" fmla="*/ 2819030 h 2819030"/>
              <a:gd name="connsiteX2" fmla="*/ 1541721 w 1546419"/>
              <a:gd name="connsiteY2" fmla="*/ 2670174 h 2819030"/>
              <a:gd name="connsiteX3" fmla="*/ 1541721 w 1546419"/>
              <a:gd name="connsiteY3" fmla="*/ 830741 h 2819030"/>
              <a:gd name="connsiteX4" fmla="*/ 1044363 w 1546419"/>
              <a:gd name="connsiteY4" fmla="*/ 489680 h 2819030"/>
              <a:gd name="connsiteX5" fmla="*/ 419170 w 1546419"/>
              <a:gd name="connsiteY5" fmla="*/ 73614 h 2819030"/>
              <a:gd name="connsiteX6" fmla="*/ 0 w 1546419"/>
              <a:gd name="connsiteY6" fmla="*/ 256583 h 2819030"/>
              <a:gd name="connsiteX0" fmla="*/ 0 w 1546419"/>
              <a:gd name="connsiteY0" fmla="*/ 256583 h 2819030"/>
              <a:gd name="connsiteX1" fmla="*/ 10632 w 1546419"/>
              <a:gd name="connsiteY1" fmla="*/ 2819030 h 2819030"/>
              <a:gd name="connsiteX2" fmla="*/ 1541721 w 1546419"/>
              <a:gd name="connsiteY2" fmla="*/ 2670174 h 2819030"/>
              <a:gd name="connsiteX3" fmla="*/ 1541721 w 1546419"/>
              <a:gd name="connsiteY3" fmla="*/ 830741 h 2819030"/>
              <a:gd name="connsiteX4" fmla="*/ 1044363 w 1546419"/>
              <a:gd name="connsiteY4" fmla="*/ 489680 h 2819030"/>
              <a:gd name="connsiteX5" fmla="*/ 419170 w 1546419"/>
              <a:gd name="connsiteY5" fmla="*/ 73614 h 2819030"/>
              <a:gd name="connsiteX6" fmla="*/ 0 w 1546419"/>
              <a:gd name="connsiteY6" fmla="*/ 256583 h 2819030"/>
              <a:gd name="connsiteX0" fmla="*/ 0 w 1546419"/>
              <a:gd name="connsiteY0" fmla="*/ 256583 h 2819030"/>
              <a:gd name="connsiteX1" fmla="*/ 10632 w 1546419"/>
              <a:gd name="connsiteY1" fmla="*/ 2819030 h 2819030"/>
              <a:gd name="connsiteX2" fmla="*/ 1541721 w 1546419"/>
              <a:gd name="connsiteY2" fmla="*/ 2670174 h 2819030"/>
              <a:gd name="connsiteX3" fmla="*/ 1541721 w 1546419"/>
              <a:gd name="connsiteY3" fmla="*/ 830741 h 2819030"/>
              <a:gd name="connsiteX4" fmla="*/ 1044363 w 1546419"/>
              <a:gd name="connsiteY4" fmla="*/ 489680 h 2819030"/>
              <a:gd name="connsiteX5" fmla="*/ 419170 w 1546419"/>
              <a:gd name="connsiteY5" fmla="*/ 73614 h 2819030"/>
              <a:gd name="connsiteX6" fmla="*/ 0 w 1546419"/>
              <a:gd name="connsiteY6" fmla="*/ 256583 h 2819030"/>
              <a:gd name="connsiteX0" fmla="*/ 0 w 1546419"/>
              <a:gd name="connsiteY0" fmla="*/ 256583 h 2819030"/>
              <a:gd name="connsiteX1" fmla="*/ 10632 w 1546419"/>
              <a:gd name="connsiteY1" fmla="*/ 2819030 h 2819030"/>
              <a:gd name="connsiteX2" fmla="*/ 1541721 w 1546419"/>
              <a:gd name="connsiteY2" fmla="*/ 2670174 h 2819030"/>
              <a:gd name="connsiteX3" fmla="*/ 1541721 w 1546419"/>
              <a:gd name="connsiteY3" fmla="*/ 830741 h 2819030"/>
              <a:gd name="connsiteX4" fmla="*/ 1044363 w 1546419"/>
              <a:gd name="connsiteY4" fmla="*/ 489680 h 2819030"/>
              <a:gd name="connsiteX5" fmla="*/ 419170 w 1546419"/>
              <a:gd name="connsiteY5" fmla="*/ 73614 h 2819030"/>
              <a:gd name="connsiteX6" fmla="*/ 0 w 1546419"/>
              <a:gd name="connsiteY6" fmla="*/ 256583 h 2819030"/>
              <a:gd name="connsiteX0" fmla="*/ 0 w 1546419"/>
              <a:gd name="connsiteY0" fmla="*/ 141125 h 2703572"/>
              <a:gd name="connsiteX1" fmla="*/ 10632 w 1546419"/>
              <a:gd name="connsiteY1" fmla="*/ 2703572 h 2703572"/>
              <a:gd name="connsiteX2" fmla="*/ 1541721 w 1546419"/>
              <a:gd name="connsiteY2" fmla="*/ 2554716 h 2703572"/>
              <a:gd name="connsiteX3" fmla="*/ 1541721 w 1546419"/>
              <a:gd name="connsiteY3" fmla="*/ 715283 h 2703572"/>
              <a:gd name="connsiteX4" fmla="*/ 1044363 w 1546419"/>
              <a:gd name="connsiteY4" fmla="*/ 374222 h 2703572"/>
              <a:gd name="connsiteX5" fmla="*/ 0 w 1546419"/>
              <a:gd name="connsiteY5" fmla="*/ 141125 h 2703572"/>
              <a:gd name="connsiteX0" fmla="*/ 0 w 1546419"/>
              <a:gd name="connsiteY0" fmla="*/ 107590 h 2670037"/>
              <a:gd name="connsiteX1" fmla="*/ 10632 w 1546419"/>
              <a:gd name="connsiteY1" fmla="*/ 2670037 h 2670037"/>
              <a:gd name="connsiteX2" fmla="*/ 1541721 w 1546419"/>
              <a:gd name="connsiteY2" fmla="*/ 2521181 h 2670037"/>
              <a:gd name="connsiteX3" fmla="*/ 1541721 w 1546419"/>
              <a:gd name="connsiteY3" fmla="*/ 681748 h 2670037"/>
              <a:gd name="connsiteX4" fmla="*/ 0 w 1546419"/>
              <a:gd name="connsiteY4" fmla="*/ 107590 h 2670037"/>
              <a:gd name="connsiteX0" fmla="*/ 0 w 1546419"/>
              <a:gd name="connsiteY0" fmla="*/ 0 h 2562447"/>
              <a:gd name="connsiteX1" fmla="*/ 10632 w 1546419"/>
              <a:gd name="connsiteY1" fmla="*/ 2562447 h 2562447"/>
              <a:gd name="connsiteX2" fmla="*/ 1541721 w 1546419"/>
              <a:gd name="connsiteY2" fmla="*/ 2413591 h 2562447"/>
              <a:gd name="connsiteX3" fmla="*/ 1541721 w 1546419"/>
              <a:gd name="connsiteY3" fmla="*/ 574158 h 2562447"/>
              <a:gd name="connsiteX4" fmla="*/ 0 w 1546419"/>
              <a:gd name="connsiteY4" fmla="*/ 0 h 2562447"/>
              <a:gd name="connsiteX0" fmla="*/ 0 w 1546419"/>
              <a:gd name="connsiteY0" fmla="*/ 107589 h 2670036"/>
              <a:gd name="connsiteX1" fmla="*/ 10632 w 1546419"/>
              <a:gd name="connsiteY1" fmla="*/ 2670036 h 2670036"/>
              <a:gd name="connsiteX2" fmla="*/ 1541721 w 1546419"/>
              <a:gd name="connsiteY2" fmla="*/ 2521180 h 2670036"/>
              <a:gd name="connsiteX3" fmla="*/ 1541721 w 1546419"/>
              <a:gd name="connsiteY3" fmla="*/ 681747 h 2670036"/>
              <a:gd name="connsiteX4" fmla="*/ 0 w 1546419"/>
              <a:gd name="connsiteY4" fmla="*/ 107589 h 2670036"/>
              <a:gd name="connsiteX0" fmla="*/ 0 w 1556200"/>
              <a:gd name="connsiteY0" fmla="*/ 189305 h 2751752"/>
              <a:gd name="connsiteX1" fmla="*/ 10632 w 1556200"/>
              <a:gd name="connsiteY1" fmla="*/ 2751752 h 2751752"/>
              <a:gd name="connsiteX2" fmla="*/ 1541721 w 1556200"/>
              <a:gd name="connsiteY2" fmla="*/ 2602896 h 2751752"/>
              <a:gd name="connsiteX3" fmla="*/ 1553346 w 1556200"/>
              <a:gd name="connsiteY3" fmla="*/ 387539 h 2751752"/>
              <a:gd name="connsiteX4" fmla="*/ 0 w 1556200"/>
              <a:gd name="connsiteY4" fmla="*/ 189305 h 2751752"/>
              <a:gd name="connsiteX0" fmla="*/ 0 w 1556200"/>
              <a:gd name="connsiteY0" fmla="*/ 189305 h 2986686"/>
              <a:gd name="connsiteX1" fmla="*/ 10632 w 1556200"/>
              <a:gd name="connsiteY1" fmla="*/ 2751752 h 2986686"/>
              <a:gd name="connsiteX2" fmla="*/ 1541721 w 1556200"/>
              <a:gd name="connsiteY2" fmla="*/ 2602896 h 2986686"/>
              <a:gd name="connsiteX3" fmla="*/ 1553346 w 1556200"/>
              <a:gd name="connsiteY3" fmla="*/ 387539 h 2986686"/>
              <a:gd name="connsiteX4" fmla="*/ 0 w 1556200"/>
              <a:gd name="connsiteY4" fmla="*/ 189305 h 2986686"/>
              <a:gd name="connsiteX0" fmla="*/ 0 w 1556200"/>
              <a:gd name="connsiteY0" fmla="*/ 189305 h 2939924"/>
              <a:gd name="connsiteX1" fmla="*/ 10632 w 1556200"/>
              <a:gd name="connsiteY1" fmla="*/ 2751752 h 2939924"/>
              <a:gd name="connsiteX2" fmla="*/ 1541721 w 1556200"/>
              <a:gd name="connsiteY2" fmla="*/ 2450178 h 2939924"/>
              <a:gd name="connsiteX3" fmla="*/ 1553346 w 1556200"/>
              <a:gd name="connsiteY3" fmla="*/ 387539 h 2939924"/>
              <a:gd name="connsiteX4" fmla="*/ 0 w 1556200"/>
              <a:gd name="connsiteY4" fmla="*/ 189305 h 2939924"/>
              <a:gd name="connsiteX0" fmla="*/ 0 w 1556200"/>
              <a:gd name="connsiteY0" fmla="*/ 189305 h 3078870"/>
              <a:gd name="connsiteX1" fmla="*/ 22257 w 1556200"/>
              <a:gd name="connsiteY1" fmla="*/ 2927967 h 3078870"/>
              <a:gd name="connsiteX2" fmla="*/ 1541721 w 1556200"/>
              <a:gd name="connsiteY2" fmla="*/ 2450178 h 3078870"/>
              <a:gd name="connsiteX3" fmla="*/ 1553346 w 1556200"/>
              <a:gd name="connsiteY3" fmla="*/ 387539 h 3078870"/>
              <a:gd name="connsiteX4" fmla="*/ 0 w 1556200"/>
              <a:gd name="connsiteY4" fmla="*/ 189305 h 3078870"/>
              <a:gd name="connsiteX0" fmla="*/ 0 w 1556200"/>
              <a:gd name="connsiteY0" fmla="*/ 189305 h 2971356"/>
              <a:gd name="connsiteX1" fmla="*/ 22257 w 1556200"/>
              <a:gd name="connsiteY1" fmla="*/ 2927967 h 2971356"/>
              <a:gd name="connsiteX2" fmla="*/ 1541721 w 1556200"/>
              <a:gd name="connsiteY2" fmla="*/ 2450178 h 2971356"/>
              <a:gd name="connsiteX3" fmla="*/ 1553346 w 1556200"/>
              <a:gd name="connsiteY3" fmla="*/ 387539 h 2971356"/>
              <a:gd name="connsiteX4" fmla="*/ 0 w 1556200"/>
              <a:gd name="connsiteY4" fmla="*/ 189305 h 2971356"/>
              <a:gd name="connsiteX0" fmla="*/ 0 w 1558044"/>
              <a:gd name="connsiteY0" fmla="*/ 189305 h 2993115"/>
              <a:gd name="connsiteX1" fmla="*/ 22257 w 1558044"/>
              <a:gd name="connsiteY1" fmla="*/ 2927967 h 2993115"/>
              <a:gd name="connsiteX2" fmla="*/ 1553347 w 1558044"/>
              <a:gd name="connsiteY2" fmla="*/ 2591149 h 2993115"/>
              <a:gd name="connsiteX3" fmla="*/ 1553346 w 1558044"/>
              <a:gd name="connsiteY3" fmla="*/ 387539 h 2993115"/>
              <a:gd name="connsiteX4" fmla="*/ 0 w 1558044"/>
              <a:gd name="connsiteY4" fmla="*/ 189305 h 2993115"/>
              <a:gd name="connsiteX0" fmla="*/ 0 w 1558044"/>
              <a:gd name="connsiteY0" fmla="*/ 189305 h 2962196"/>
              <a:gd name="connsiteX1" fmla="*/ 22257 w 1558044"/>
              <a:gd name="connsiteY1" fmla="*/ 2927967 h 2962196"/>
              <a:gd name="connsiteX2" fmla="*/ 1553347 w 1558044"/>
              <a:gd name="connsiteY2" fmla="*/ 2591149 h 2962196"/>
              <a:gd name="connsiteX3" fmla="*/ 1553346 w 1558044"/>
              <a:gd name="connsiteY3" fmla="*/ 387539 h 2962196"/>
              <a:gd name="connsiteX4" fmla="*/ 0 w 1558044"/>
              <a:gd name="connsiteY4" fmla="*/ 189305 h 2962196"/>
              <a:gd name="connsiteX0" fmla="*/ 0 w 1558044"/>
              <a:gd name="connsiteY0" fmla="*/ 189305 h 2927967"/>
              <a:gd name="connsiteX1" fmla="*/ 22257 w 1558044"/>
              <a:gd name="connsiteY1" fmla="*/ 2927967 h 2927967"/>
              <a:gd name="connsiteX2" fmla="*/ 1553347 w 1558044"/>
              <a:gd name="connsiteY2" fmla="*/ 2591149 h 2927967"/>
              <a:gd name="connsiteX3" fmla="*/ 1553346 w 1558044"/>
              <a:gd name="connsiteY3" fmla="*/ 387539 h 2927967"/>
              <a:gd name="connsiteX4" fmla="*/ 0 w 1558044"/>
              <a:gd name="connsiteY4" fmla="*/ 189305 h 292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8044" h="2927967">
                <a:moveTo>
                  <a:pt x="0" y="189305"/>
                </a:moveTo>
                <a:lnTo>
                  <a:pt x="22257" y="2927967"/>
                </a:lnTo>
                <a:cubicBezTo>
                  <a:pt x="523342" y="2919064"/>
                  <a:pt x="1296228" y="2985184"/>
                  <a:pt x="1553347" y="2591149"/>
                </a:cubicBezTo>
                <a:cubicBezTo>
                  <a:pt x="1553347" y="1978005"/>
                  <a:pt x="1563918" y="1085251"/>
                  <a:pt x="1553346" y="387539"/>
                </a:cubicBezTo>
                <a:cubicBezTo>
                  <a:pt x="1296393" y="-14726"/>
                  <a:pt x="255182" y="-142077"/>
                  <a:pt x="0" y="18930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4" name="Kombinationstegning 13"/>
          <p:cNvSpPr/>
          <p:nvPr/>
        </p:nvSpPr>
        <p:spPr>
          <a:xfrm>
            <a:off x="2438400" y="3276600"/>
            <a:ext cx="1591550" cy="2121511"/>
          </a:xfrm>
          <a:custGeom>
            <a:avLst/>
            <a:gdLst>
              <a:gd name="connsiteX0" fmla="*/ 0 w 1541721"/>
              <a:gd name="connsiteY0" fmla="*/ 637953 h 3200400"/>
              <a:gd name="connsiteX1" fmla="*/ 10632 w 1541721"/>
              <a:gd name="connsiteY1" fmla="*/ 3200400 h 3200400"/>
              <a:gd name="connsiteX2" fmla="*/ 1541721 w 1541721"/>
              <a:gd name="connsiteY2" fmla="*/ 3051544 h 3200400"/>
              <a:gd name="connsiteX3" fmla="*/ 1541721 w 1541721"/>
              <a:gd name="connsiteY3" fmla="*/ 1212111 h 3200400"/>
              <a:gd name="connsiteX4" fmla="*/ 1509823 w 1541721"/>
              <a:gd name="connsiteY4" fmla="*/ 1127051 h 3200400"/>
              <a:gd name="connsiteX5" fmla="*/ 1499191 w 1541721"/>
              <a:gd name="connsiteY5" fmla="*/ 1095153 h 3200400"/>
              <a:gd name="connsiteX6" fmla="*/ 1477925 w 1541721"/>
              <a:gd name="connsiteY6" fmla="*/ 1073888 h 3200400"/>
              <a:gd name="connsiteX7" fmla="*/ 1435395 w 1541721"/>
              <a:gd name="connsiteY7" fmla="*/ 1010093 h 3200400"/>
              <a:gd name="connsiteX8" fmla="*/ 1414130 w 1541721"/>
              <a:gd name="connsiteY8" fmla="*/ 946297 h 3200400"/>
              <a:gd name="connsiteX9" fmla="*/ 1403498 w 1541721"/>
              <a:gd name="connsiteY9" fmla="*/ 914400 h 3200400"/>
              <a:gd name="connsiteX10" fmla="*/ 1382232 w 1541721"/>
              <a:gd name="connsiteY10" fmla="*/ 893134 h 3200400"/>
              <a:gd name="connsiteX11" fmla="*/ 1350335 w 1541721"/>
              <a:gd name="connsiteY11" fmla="*/ 797441 h 3200400"/>
              <a:gd name="connsiteX12" fmla="*/ 1339702 w 1541721"/>
              <a:gd name="connsiteY12" fmla="*/ 765544 h 3200400"/>
              <a:gd name="connsiteX13" fmla="*/ 1307805 w 1541721"/>
              <a:gd name="connsiteY13" fmla="*/ 744279 h 3200400"/>
              <a:gd name="connsiteX14" fmla="*/ 1275907 w 1541721"/>
              <a:gd name="connsiteY14" fmla="*/ 659218 h 3200400"/>
              <a:gd name="connsiteX15" fmla="*/ 1169581 w 1541721"/>
              <a:gd name="connsiteY15" fmla="*/ 478465 h 3200400"/>
              <a:gd name="connsiteX16" fmla="*/ 1127051 w 1541721"/>
              <a:gd name="connsiteY16" fmla="*/ 393404 h 3200400"/>
              <a:gd name="connsiteX17" fmla="*/ 1063256 w 1541721"/>
              <a:gd name="connsiteY17" fmla="*/ 350874 h 3200400"/>
              <a:gd name="connsiteX18" fmla="*/ 1041991 w 1541721"/>
              <a:gd name="connsiteY18" fmla="*/ 318976 h 3200400"/>
              <a:gd name="connsiteX19" fmla="*/ 1010093 w 1541721"/>
              <a:gd name="connsiteY19" fmla="*/ 308344 h 3200400"/>
              <a:gd name="connsiteX20" fmla="*/ 967563 w 1541721"/>
              <a:gd name="connsiteY20" fmla="*/ 244548 h 3200400"/>
              <a:gd name="connsiteX21" fmla="*/ 903767 w 1541721"/>
              <a:gd name="connsiteY21" fmla="*/ 202018 h 3200400"/>
              <a:gd name="connsiteX22" fmla="*/ 839972 w 1541721"/>
              <a:gd name="connsiteY22" fmla="*/ 127590 h 3200400"/>
              <a:gd name="connsiteX23" fmla="*/ 808074 w 1541721"/>
              <a:gd name="connsiteY23" fmla="*/ 116958 h 3200400"/>
              <a:gd name="connsiteX24" fmla="*/ 797442 w 1541721"/>
              <a:gd name="connsiteY24" fmla="*/ 85060 h 3200400"/>
              <a:gd name="connsiteX25" fmla="*/ 723014 w 1541721"/>
              <a:gd name="connsiteY25" fmla="*/ 74427 h 3200400"/>
              <a:gd name="connsiteX26" fmla="*/ 637953 w 1541721"/>
              <a:gd name="connsiteY26" fmla="*/ 31897 h 3200400"/>
              <a:gd name="connsiteX27" fmla="*/ 457200 w 1541721"/>
              <a:gd name="connsiteY27" fmla="*/ 0 h 3200400"/>
              <a:gd name="connsiteX28" fmla="*/ 202019 w 1541721"/>
              <a:gd name="connsiteY28" fmla="*/ 10632 h 3200400"/>
              <a:gd name="connsiteX29" fmla="*/ 159488 w 1541721"/>
              <a:gd name="connsiteY29" fmla="*/ 74427 h 3200400"/>
              <a:gd name="connsiteX30" fmla="*/ 116958 w 1541721"/>
              <a:gd name="connsiteY30" fmla="*/ 138223 h 3200400"/>
              <a:gd name="connsiteX31" fmla="*/ 95693 w 1541721"/>
              <a:gd name="connsiteY31" fmla="*/ 170121 h 3200400"/>
              <a:gd name="connsiteX32" fmla="*/ 63795 w 1541721"/>
              <a:gd name="connsiteY32" fmla="*/ 233916 h 3200400"/>
              <a:gd name="connsiteX33" fmla="*/ 31898 w 1541721"/>
              <a:gd name="connsiteY33" fmla="*/ 361507 h 3200400"/>
              <a:gd name="connsiteX34" fmla="*/ 0 w 1541721"/>
              <a:gd name="connsiteY34" fmla="*/ 637953 h 3200400"/>
              <a:gd name="connsiteX0" fmla="*/ 0 w 1541721"/>
              <a:gd name="connsiteY0" fmla="*/ 723013 h 3285460"/>
              <a:gd name="connsiteX1" fmla="*/ 10632 w 1541721"/>
              <a:gd name="connsiteY1" fmla="*/ 3285460 h 3285460"/>
              <a:gd name="connsiteX2" fmla="*/ 1541721 w 1541721"/>
              <a:gd name="connsiteY2" fmla="*/ 3136604 h 3285460"/>
              <a:gd name="connsiteX3" fmla="*/ 1541721 w 1541721"/>
              <a:gd name="connsiteY3" fmla="*/ 1297171 h 3285460"/>
              <a:gd name="connsiteX4" fmla="*/ 1509823 w 1541721"/>
              <a:gd name="connsiteY4" fmla="*/ 1212111 h 3285460"/>
              <a:gd name="connsiteX5" fmla="*/ 1499191 w 1541721"/>
              <a:gd name="connsiteY5" fmla="*/ 1180213 h 3285460"/>
              <a:gd name="connsiteX6" fmla="*/ 1477925 w 1541721"/>
              <a:gd name="connsiteY6" fmla="*/ 1158948 h 3285460"/>
              <a:gd name="connsiteX7" fmla="*/ 1435395 w 1541721"/>
              <a:gd name="connsiteY7" fmla="*/ 1095153 h 3285460"/>
              <a:gd name="connsiteX8" fmla="*/ 1414130 w 1541721"/>
              <a:gd name="connsiteY8" fmla="*/ 1031357 h 3285460"/>
              <a:gd name="connsiteX9" fmla="*/ 1403498 w 1541721"/>
              <a:gd name="connsiteY9" fmla="*/ 999460 h 3285460"/>
              <a:gd name="connsiteX10" fmla="*/ 1382232 w 1541721"/>
              <a:gd name="connsiteY10" fmla="*/ 978194 h 3285460"/>
              <a:gd name="connsiteX11" fmla="*/ 1350335 w 1541721"/>
              <a:gd name="connsiteY11" fmla="*/ 882501 h 3285460"/>
              <a:gd name="connsiteX12" fmla="*/ 1339702 w 1541721"/>
              <a:gd name="connsiteY12" fmla="*/ 850604 h 3285460"/>
              <a:gd name="connsiteX13" fmla="*/ 1307805 w 1541721"/>
              <a:gd name="connsiteY13" fmla="*/ 829339 h 3285460"/>
              <a:gd name="connsiteX14" fmla="*/ 1275907 w 1541721"/>
              <a:gd name="connsiteY14" fmla="*/ 744278 h 3285460"/>
              <a:gd name="connsiteX15" fmla="*/ 1169581 w 1541721"/>
              <a:gd name="connsiteY15" fmla="*/ 563525 h 3285460"/>
              <a:gd name="connsiteX16" fmla="*/ 1127051 w 1541721"/>
              <a:gd name="connsiteY16" fmla="*/ 478464 h 3285460"/>
              <a:gd name="connsiteX17" fmla="*/ 1063256 w 1541721"/>
              <a:gd name="connsiteY17" fmla="*/ 435934 h 3285460"/>
              <a:gd name="connsiteX18" fmla="*/ 1041991 w 1541721"/>
              <a:gd name="connsiteY18" fmla="*/ 404036 h 3285460"/>
              <a:gd name="connsiteX19" fmla="*/ 1010093 w 1541721"/>
              <a:gd name="connsiteY19" fmla="*/ 393404 h 3285460"/>
              <a:gd name="connsiteX20" fmla="*/ 967563 w 1541721"/>
              <a:gd name="connsiteY20" fmla="*/ 329608 h 3285460"/>
              <a:gd name="connsiteX21" fmla="*/ 903767 w 1541721"/>
              <a:gd name="connsiteY21" fmla="*/ 287078 h 3285460"/>
              <a:gd name="connsiteX22" fmla="*/ 839972 w 1541721"/>
              <a:gd name="connsiteY22" fmla="*/ 212650 h 3285460"/>
              <a:gd name="connsiteX23" fmla="*/ 808074 w 1541721"/>
              <a:gd name="connsiteY23" fmla="*/ 202018 h 3285460"/>
              <a:gd name="connsiteX24" fmla="*/ 797442 w 1541721"/>
              <a:gd name="connsiteY24" fmla="*/ 170120 h 3285460"/>
              <a:gd name="connsiteX25" fmla="*/ 723014 w 1541721"/>
              <a:gd name="connsiteY25" fmla="*/ 159487 h 3285460"/>
              <a:gd name="connsiteX26" fmla="*/ 637953 w 1541721"/>
              <a:gd name="connsiteY26" fmla="*/ 116957 h 3285460"/>
              <a:gd name="connsiteX27" fmla="*/ 478465 w 1541721"/>
              <a:gd name="connsiteY27" fmla="*/ 0 h 3285460"/>
              <a:gd name="connsiteX28" fmla="*/ 202019 w 1541721"/>
              <a:gd name="connsiteY28" fmla="*/ 95692 h 3285460"/>
              <a:gd name="connsiteX29" fmla="*/ 159488 w 1541721"/>
              <a:gd name="connsiteY29" fmla="*/ 159487 h 3285460"/>
              <a:gd name="connsiteX30" fmla="*/ 116958 w 1541721"/>
              <a:gd name="connsiteY30" fmla="*/ 223283 h 3285460"/>
              <a:gd name="connsiteX31" fmla="*/ 95693 w 1541721"/>
              <a:gd name="connsiteY31" fmla="*/ 255181 h 3285460"/>
              <a:gd name="connsiteX32" fmla="*/ 63795 w 1541721"/>
              <a:gd name="connsiteY32" fmla="*/ 318976 h 3285460"/>
              <a:gd name="connsiteX33" fmla="*/ 31898 w 1541721"/>
              <a:gd name="connsiteY33" fmla="*/ 446567 h 3285460"/>
              <a:gd name="connsiteX34" fmla="*/ 0 w 1541721"/>
              <a:gd name="connsiteY34" fmla="*/ 723013 h 3285460"/>
              <a:gd name="connsiteX0" fmla="*/ 0 w 1541721"/>
              <a:gd name="connsiteY0" fmla="*/ 723013 h 3285460"/>
              <a:gd name="connsiteX1" fmla="*/ 10632 w 1541721"/>
              <a:gd name="connsiteY1" fmla="*/ 3285460 h 3285460"/>
              <a:gd name="connsiteX2" fmla="*/ 1541721 w 1541721"/>
              <a:gd name="connsiteY2" fmla="*/ 3136604 h 3285460"/>
              <a:gd name="connsiteX3" fmla="*/ 1541721 w 1541721"/>
              <a:gd name="connsiteY3" fmla="*/ 1297171 h 3285460"/>
              <a:gd name="connsiteX4" fmla="*/ 1509823 w 1541721"/>
              <a:gd name="connsiteY4" fmla="*/ 1212111 h 3285460"/>
              <a:gd name="connsiteX5" fmla="*/ 1499191 w 1541721"/>
              <a:gd name="connsiteY5" fmla="*/ 1180213 h 3285460"/>
              <a:gd name="connsiteX6" fmla="*/ 1477925 w 1541721"/>
              <a:gd name="connsiteY6" fmla="*/ 1158948 h 3285460"/>
              <a:gd name="connsiteX7" fmla="*/ 1435395 w 1541721"/>
              <a:gd name="connsiteY7" fmla="*/ 1095153 h 3285460"/>
              <a:gd name="connsiteX8" fmla="*/ 1414130 w 1541721"/>
              <a:gd name="connsiteY8" fmla="*/ 1031357 h 3285460"/>
              <a:gd name="connsiteX9" fmla="*/ 1403498 w 1541721"/>
              <a:gd name="connsiteY9" fmla="*/ 999460 h 3285460"/>
              <a:gd name="connsiteX10" fmla="*/ 1382232 w 1541721"/>
              <a:gd name="connsiteY10" fmla="*/ 978194 h 3285460"/>
              <a:gd name="connsiteX11" fmla="*/ 1350335 w 1541721"/>
              <a:gd name="connsiteY11" fmla="*/ 882501 h 3285460"/>
              <a:gd name="connsiteX12" fmla="*/ 1339702 w 1541721"/>
              <a:gd name="connsiteY12" fmla="*/ 850604 h 3285460"/>
              <a:gd name="connsiteX13" fmla="*/ 1307805 w 1541721"/>
              <a:gd name="connsiteY13" fmla="*/ 829339 h 3285460"/>
              <a:gd name="connsiteX14" fmla="*/ 1275907 w 1541721"/>
              <a:gd name="connsiteY14" fmla="*/ 744278 h 3285460"/>
              <a:gd name="connsiteX15" fmla="*/ 1169581 w 1541721"/>
              <a:gd name="connsiteY15" fmla="*/ 563525 h 3285460"/>
              <a:gd name="connsiteX16" fmla="*/ 1127051 w 1541721"/>
              <a:gd name="connsiteY16" fmla="*/ 478464 h 3285460"/>
              <a:gd name="connsiteX17" fmla="*/ 1063256 w 1541721"/>
              <a:gd name="connsiteY17" fmla="*/ 435934 h 3285460"/>
              <a:gd name="connsiteX18" fmla="*/ 1041991 w 1541721"/>
              <a:gd name="connsiteY18" fmla="*/ 404036 h 3285460"/>
              <a:gd name="connsiteX19" fmla="*/ 1010093 w 1541721"/>
              <a:gd name="connsiteY19" fmla="*/ 393404 h 3285460"/>
              <a:gd name="connsiteX20" fmla="*/ 967563 w 1541721"/>
              <a:gd name="connsiteY20" fmla="*/ 329608 h 3285460"/>
              <a:gd name="connsiteX21" fmla="*/ 903767 w 1541721"/>
              <a:gd name="connsiteY21" fmla="*/ 287078 h 3285460"/>
              <a:gd name="connsiteX22" fmla="*/ 839972 w 1541721"/>
              <a:gd name="connsiteY22" fmla="*/ 212650 h 3285460"/>
              <a:gd name="connsiteX23" fmla="*/ 808074 w 1541721"/>
              <a:gd name="connsiteY23" fmla="*/ 202018 h 3285460"/>
              <a:gd name="connsiteX24" fmla="*/ 797442 w 1541721"/>
              <a:gd name="connsiteY24" fmla="*/ 170120 h 3285460"/>
              <a:gd name="connsiteX25" fmla="*/ 723014 w 1541721"/>
              <a:gd name="connsiteY25" fmla="*/ 159487 h 3285460"/>
              <a:gd name="connsiteX26" fmla="*/ 669851 w 1541721"/>
              <a:gd name="connsiteY26" fmla="*/ 74427 h 3285460"/>
              <a:gd name="connsiteX27" fmla="*/ 478465 w 1541721"/>
              <a:gd name="connsiteY27" fmla="*/ 0 h 3285460"/>
              <a:gd name="connsiteX28" fmla="*/ 202019 w 1541721"/>
              <a:gd name="connsiteY28" fmla="*/ 95692 h 3285460"/>
              <a:gd name="connsiteX29" fmla="*/ 159488 w 1541721"/>
              <a:gd name="connsiteY29" fmla="*/ 159487 h 3285460"/>
              <a:gd name="connsiteX30" fmla="*/ 116958 w 1541721"/>
              <a:gd name="connsiteY30" fmla="*/ 223283 h 3285460"/>
              <a:gd name="connsiteX31" fmla="*/ 95693 w 1541721"/>
              <a:gd name="connsiteY31" fmla="*/ 255181 h 3285460"/>
              <a:gd name="connsiteX32" fmla="*/ 63795 w 1541721"/>
              <a:gd name="connsiteY32" fmla="*/ 318976 h 3285460"/>
              <a:gd name="connsiteX33" fmla="*/ 31898 w 1541721"/>
              <a:gd name="connsiteY33" fmla="*/ 446567 h 3285460"/>
              <a:gd name="connsiteX34" fmla="*/ 0 w 1541721"/>
              <a:gd name="connsiteY34" fmla="*/ 723013 h 3285460"/>
              <a:gd name="connsiteX0" fmla="*/ 11331 w 1553052"/>
              <a:gd name="connsiteY0" fmla="*/ 723013 h 3285460"/>
              <a:gd name="connsiteX1" fmla="*/ 21963 w 1553052"/>
              <a:gd name="connsiteY1" fmla="*/ 3285460 h 3285460"/>
              <a:gd name="connsiteX2" fmla="*/ 1553052 w 1553052"/>
              <a:gd name="connsiteY2" fmla="*/ 3136604 h 3285460"/>
              <a:gd name="connsiteX3" fmla="*/ 1553052 w 1553052"/>
              <a:gd name="connsiteY3" fmla="*/ 1297171 h 3285460"/>
              <a:gd name="connsiteX4" fmla="*/ 1521154 w 1553052"/>
              <a:gd name="connsiteY4" fmla="*/ 1212111 h 3285460"/>
              <a:gd name="connsiteX5" fmla="*/ 1510522 w 1553052"/>
              <a:gd name="connsiteY5" fmla="*/ 1180213 h 3285460"/>
              <a:gd name="connsiteX6" fmla="*/ 1489256 w 1553052"/>
              <a:gd name="connsiteY6" fmla="*/ 1158948 h 3285460"/>
              <a:gd name="connsiteX7" fmla="*/ 1446726 w 1553052"/>
              <a:gd name="connsiteY7" fmla="*/ 1095153 h 3285460"/>
              <a:gd name="connsiteX8" fmla="*/ 1425461 w 1553052"/>
              <a:gd name="connsiteY8" fmla="*/ 1031357 h 3285460"/>
              <a:gd name="connsiteX9" fmla="*/ 1414829 w 1553052"/>
              <a:gd name="connsiteY9" fmla="*/ 999460 h 3285460"/>
              <a:gd name="connsiteX10" fmla="*/ 1393563 w 1553052"/>
              <a:gd name="connsiteY10" fmla="*/ 978194 h 3285460"/>
              <a:gd name="connsiteX11" fmla="*/ 1361666 w 1553052"/>
              <a:gd name="connsiteY11" fmla="*/ 882501 h 3285460"/>
              <a:gd name="connsiteX12" fmla="*/ 1351033 w 1553052"/>
              <a:gd name="connsiteY12" fmla="*/ 850604 h 3285460"/>
              <a:gd name="connsiteX13" fmla="*/ 1319136 w 1553052"/>
              <a:gd name="connsiteY13" fmla="*/ 829339 h 3285460"/>
              <a:gd name="connsiteX14" fmla="*/ 1287238 w 1553052"/>
              <a:gd name="connsiteY14" fmla="*/ 744278 h 3285460"/>
              <a:gd name="connsiteX15" fmla="*/ 1180912 w 1553052"/>
              <a:gd name="connsiteY15" fmla="*/ 563525 h 3285460"/>
              <a:gd name="connsiteX16" fmla="*/ 1138382 w 1553052"/>
              <a:gd name="connsiteY16" fmla="*/ 478464 h 3285460"/>
              <a:gd name="connsiteX17" fmla="*/ 1074587 w 1553052"/>
              <a:gd name="connsiteY17" fmla="*/ 435934 h 3285460"/>
              <a:gd name="connsiteX18" fmla="*/ 1053322 w 1553052"/>
              <a:gd name="connsiteY18" fmla="*/ 404036 h 3285460"/>
              <a:gd name="connsiteX19" fmla="*/ 1021424 w 1553052"/>
              <a:gd name="connsiteY19" fmla="*/ 393404 h 3285460"/>
              <a:gd name="connsiteX20" fmla="*/ 978894 w 1553052"/>
              <a:gd name="connsiteY20" fmla="*/ 329608 h 3285460"/>
              <a:gd name="connsiteX21" fmla="*/ 915098 w 1553052"/>
              <a:gd name="connsiteY21" fmla="*/ 287078 h 3285460"/>
              <a:gd name="connsiteX22" fmla="*/ 851303 w 1553052"/>
              <a:gd name="connsiteY22" fmla="*/ 212650 h 3285460"/>
              <a:gd name="connsiteX23" fmla="*/ 819405 w 1553052"/>
              <a:gd name="connsiteY23" fmla="*/ 202018 h 3285460"/>
              <a:gd name="connsiteX24" fmla="*/ 808773 w 1553052"/>
              <a:gd name="connsiteY24" fmla="*/ 170120 h 3285460"/>
              <a:gd name="connsiteX25" fmla="*/ 734345 w 1553052"/>
              <a:gd name="connsiteY25" fmla="*/ 159487 h 3285460"/>
              <a:gd name="connsiteX26" fmla="*/ 681182 w 1553052"/>
              <a:gd name="connsiteY26" fmla="*/ 74427 h 3285460"/>
              <a:gd name="connsiteX27" fmla="*/ 489796 w 1553052"/>
              <a:gd name="connsiteY27" fmla="*/ 0 h 3285460"/>
              <a:gd name="connsiteX28" fmla="*/ 213350 w 1553052"/>
              <a:gd name="connsiteY28" fmla="*/ 95692 h 3285460"/>
              <a:gd name="connsiteX29" fmla="*/ 170819 w 1553052"/>
              <a:gd name="connsiteY29" fmla="*/ 159487 h 3285460"/>
              <a:gd name="connsiteX30" fmla="*/ 128289 w 1553052"/>
              <a:gd name="connsiteY30" fmla="*/ 223283 h 3285460"/>
              <a:gd name="connsiteX31" fmla="*/ 107024 w 1553052"/>
              <a:gd name="connsiteY31" fmla="*/ 255181 h 3285460"/>
              <a:gd name="connsiteX32" fmla="*/ 75126 w 1553052"/>
              <a:gd name="connsiteY32" fmla="*/ 318976 h 3285460"/>
              <a:gd name="connsiteX33" fmla="*/ 944 w 1553052"/>
              <a:gd name="connsiteY33" fmla="*/ 446567 h 3285460"/>
              <a:gd name="connsiteX34" fmla="*/ 11331 w 1553052"/>
              <a:gd name="connsiteY34" fmla="*/ 723013 h 3285460"/>
              <a:gd name="connsiteX0" fmla="*/ 16457 w 1558178"/>
              <a:gd name="connsiteY0" fmla="*/ 723013 h 3285460"/>
              <a:gd name="connsiteX1" fmla="*/ 27089 w 1558178"/>
              <a:gd name="connsiteY1" fmla="*/ 3285460 h 3285460"/>
              <a:gd name="connsiteX2" fmla="*/ 1558178 w 1558178"/>
              <a:gd name="connsiteY2" fmla="*/ 3136604 h 3285460"/>
              <a:gd name="connsiteX3" fmla="*/ 1558178 w 1558178"/>
              <a:gd name="connsiteY3" fmla="*/ 1297171 h 3285460"/>
              <a:gd name="connsiteX4" fmla="*/ 1526280 w 1558178"/>
              <a:gd name="connsiteY4" fmla="*/ 1212111 h 3285460"/>
              <a:gd name="connsiteX5" fmla="*/ 1515648 w 1558178"/>
              <a:gd name="connsiteY5" fmla="*/ 1180213 h 3285460"/>
              <a:gd name="connsiteX6" fmla="*/ 1494382 w 1558178"/>
              <a:gd name="connsiteY6" fmla="*/ 1158948 h 3285460"/>
              <a:gd name="connsiteX7" fmla="*/ 1451852 w 1558178"/>
              <a:gd name="connsiteY7" fmla="*/ 1095153 h 3285460"/>
              <a:gd name="connsiteX8" fmla="*/ 1430587 w 1558178"/>
              <a:gd name="connsiteY8" fmla="*/ 1031357 h 3285460"/>
              <a:gd name="connsiteX9" fmla="*/ 1419955 w 1558178"/>
              <a:gd name="connsiteY9" fmla="*/ 999460 h 3285460"/>
              <a:gd name="connsiteX10" fmla="*/ 1398689 w 1558178"/>
              <a:gd name="connsiteY10" fmla="*/ 978194 h 3285460"/>
              <a:gd name="connsiteX11" fmla="*/ 1366792 w 1558178"/>
              <a:gd name="connsiteY11" fmla="*/ 882501 h 3285460"/>
              <a:gd name="connsiteX12" fmla="*/ 1356159 w 1558178"/>
              <a:gd name="connsiteY12" fmla="*/ 850604 h 3285460"/>
              <a:gd name="connsiteX13" fmla="*/ 1324262 w 1558178"/>
              <a:gd name="connsiteY13" fmla="*/ 829339 h 3285460"/>
              <a:gd name="connsiteX14" fmla="*/ 1292364 w 1558178"/>
              <a:gd name="connsiteY14" fmla="*/ 744278 h 3285460"/>
              <a:gd name="connsiteX15" fmla="*/ 1186038 w 1558178"/>
              <a:gd name="connsiteY15" fmla="*/ 563525 h 3285460"/>
              <a:gd name="connsiteX16" fmla="*/ 1143508 w 1558178"/>
              <a:gd name="connsiteY16" fmla="*/ 478464 h 3285460"/>
              <a:gd name="connsiteX17" fmla="*/ 1079713 w 1558178"/>
              <a:gd name="connsiteY17" fmla="*/ 435934 h 3285460"/>
              <a:gd name="connsiteX18" fmla="*/ 1058448 w 1558178"/>
              <a:gd name="connsiteY18" fmla="*/ 404036 h 3285460"/>
              <a:gd name="connsiteX19" fmla="*/ 1026550 w 1558178"/>
              <a:gd name="connsiteY19" fmla="*/ 393404 h 3285460"/>
              <a:gd name="connsiteX20" fmla="*/ 984020 w 1558178"/>
              <a:gd name="connsiteY20" fmla="*/ 329608 h 3285460"/>
              <a:gd name="connsiteX21" fmla="*/ 920224 w 1558178"/>
              <a:gd name="connsiteY21" fmla="*/ 287078 h 3285460"/>
              <a:gd name="connsiteX22" fmla="*/ 856429 w 1558178"/>
              <a:gd name="connsiteY22" fmla="*/ 212650 h 3285460"/>
              <a:gd name="connsiteX23" fmla="*/ 824531 w 1558178"/>
              <a:gd name="connsiteY23" fmla="*/ 202018 h 3285460"/>
              <a:gd name="connsiteX24" fmla="*/ 813899 w 1558178"/>
              <a:gd name="connsiteY24" fmla="*/ 170120 h 3285460"/>
              <a:gd name="connsiteX25" fmla="*/ 739471 w 1558178"/>
              <a:gd name="connsiteY25" fmla="*/ 159487 h 3285460"/>
              <a:gd name="connsiteX26" fmla="*/ 686308 w 1558178"/>
              <a:gd name="connsiteY26" fmla="*/ 74427 h 3285460"/>
              <a:gd name="connsiteX27" fmla="*/ 494922 w 1558178"/>
              <a:gd name="connsiteY27" fmla="*/ 0 h 3285460"/>
              <a:gd name="connsiteX28" fmla="*/ 218476 w 1558178"/>
              <a:gd name="connsiteY28" fmla="*/ 95692 h 3285460"/>
              <a:gd name="connsiteX29" fmla="*/ 175945 w 1558178"/>
              <a:gd name="connsiteY29" fmla="*/ 159487 h 3285460"/>
              <a:gd name="connsiteX30" fmla="*/ 133415 w 1558178"/>
              <a:gd name="connsiteY30" fmla="*/ 223283 h 3285460"/>
              <a:gd name="connsiteX31" fmla="*/ 112150 w 1558178"/>
              <a:gd name="connsiteY31" fmla="*/ 255181 h 3285460"/>
              <a:gd name="connsiteX32" fmla="*/ 80252 w 1558178"/>
              <a:gd name="connsiteY32" fmla="*/ 318976 h 3285460"/>
              <a:gd name="connsiteX33" fmla="*/ 6070 w 1558178"/>
              <a:gd name="connsiteY33" fmla="*/ 446567 h 3285460"/>
              <a:gd name="connsiteX34" fmla="*/ 16457 w 1558178"/>
              <a:gd name="connsiteY34" fmla="*/ 723013 h 3285460"/>
              <a:gd name="connsiteX0" fmla="*/ 15233 w 1556954"/>
              <a:gd name="connsiteY0" fmla="*/ 723013 h 3285460"/>
              <a:gd name="connsiteX1" fmla="*/ 25865 w 1556954"/>
              <a:gd name="connsiteY1" fmla="*/ 3285460 h 3285460"/>
              <a:gd name="connsiteX2" fmla="*/ 1556954 w 1556954"/>
              <a:gd name="connsiteY2" fmla="*/ 3136604 h 3285460"/>
              <a:gd name="connsiteX3" fmla="*/ 1556954 w 1556954"/>
              <a:gd name="connsiteY3" fmla="*/ 1297171 h 3285460"/>
              <a:gd name="connsiteX4" fmla="*/ 1525056 w 1556954"/>
              <a:gd name="connsiteY4" fmla="*/ 1212111 h 3285460"/>
              <a:gd name="connsiteX5" fmla="*/ 1514424 w 1556954"/>
              <a:gd name="connsiteY5" fmla="*/ 1180213 h 3285460"/>
              <a:gd name="connsiteX6" fmla="*/ 1493158 w 1556954"/>
              <a:gd name="connsiteY6" fmla="*/ 1158948 h 3285460"/>
              <a:gd name="connsiteX7" fmla="*/ 1450628 w 1556954"/>
              <a:gd name="connsiteY7" fmla="*/ 1095153 h 3285460"/>
              <a:gd name="connsiteX8" fmla="*/ 1429363 w 1556954"/>
              <a:gd name="connsiteY8" fmla="*/ 1031357 h 3285460"/>
              <a:gd name="connsiteX9" fmla="*/ 1418731 w 1556954"/>
              <a:gd name="connsiteY9" fmla="*/ 999460 h 3285460"/>
              <a:gd name="connsiteX10" fmla="*/ 1397465 w 1556954"/>
              <a:gd name="connsiteY10" fmla="*/ 978194 h 3285460"/>
              <a:gd name="connsiteX11" fmla="*/ 1365568 w 1556954"/>
              <a:gd name="connsiteY11" fmla="*/ 882501 h 3285460"/>
              <a:gd name="connsiteX12" fmla="*/ 1354935 w 1556954"/>
              <a:gd name="connsiteY12" fmla="*/ 850604 h 3285460"/>
              <a:gd name="connsiteX13" fmla="*/ 1323038 w 1556954"/>
              <a:gd name="connsiteY13" fmla="*/ 829339 h 3285460"/>
              <a:gd name="connsiteX14" fmla="*/ 1291140 w 1556954"/>
              <a:gd name="connsiteY14" fmla="*/ 744278 h 3285460"/>
              <a:gd name="connsiteX15" fmla="*/ 1184814 w 1556954"/>
              <a:gd name="connsiteY15" fmla="*/ 563525 h 3285460"/>
              <a:gd name="connsiteX16" fmla="*/ 1142284 w 1556954"/>
              <a:gd name="connsiteY16" fmla="*/ 478464 h 3285460"/>
              <a:gd name="connsiteX17" fmla="*/ 1078489 w 1556954"/>
              <a:gd name="connsiteY17" fmla="*/ 435934 h 3285460"/>
              <a:gd name="connsiteX18" fmla="*/ 1057224 w 1556954"/>
              <a:gd name="connsiteY18" fmla="*/ 404036 h 3285460"/>
              <a:gd name="connsiteX19" fmla="*/ 1025326 w 1556954"/>
              <a:gd name="connsiteY19" fmla="*/ 393404 h 3285460"/>
              <a:gd name="connsiteX20" fmla="*/ 982796 w 1556954"/>
              <a:gd name="connsiteY20" fmla="*/ 329608 h 3285460"/>
              <a:gd name="connsiteX21" fmla="*/ 919000 w 1556954"/>
              <a:gd name="connsiteY21" fmla="*/ 287078 h 3285460"/>
              <a:gd name="connsiteX22" fmla="*/ 855205 w 1556954"/>
              <a:gd name="connsiteY22" fmla="*/ 212650 h 3285460"/>
              <a:gd name="connsiteX23" fmla="*/ 823307 w 1556954"/>
              <a:gd name="connsiteY23" fmla="*/ 202018 h 3285460"/>
              <a:gd name="connsiteX24" fmla="*/ 812675 w 1556954"/>
              <a:gd name="connsiteY24" fmla="*/ 170120 h 3285460"/>
              <a:gd name="connsiteX25" fmla="*/ 738247 w 1556954"/>
              <a:gd name="connsiteY25" fmla="*/ 159487 h 3285460"/>
              <a:gd name="connsiteX26" fmla="*/ 685084 w 1556954"/>
              <a:gd name="connsiteY26" fmla="*/ 74427 h 3285460"/>
              <a:gd name="connsiteX27" fmla="*/ 493698 w 1556954"/>
              <a:gd name="connsiteY27" fmla="*/ 0 h 3285460"/>
              <a:gd name="connsiteX28" fmla="*/ 217252 w 1556954"/>
              <a:gd name="connsiteY28" fmla="*/ 95692 h 3285460"/>
              <a:gd name="connsiteX29" fmla="*/ 174721 w 1556954"/>
              <a:gd name="connsiteY29" fmla="*/ 159487 h 3285460"/>
              <a:gd name="connsiteX30" fmla="*/ 132191 w 1556954"/>
              <a:gd name="connsiteY30" fmla="*/ 223283 h 3285460"/>
              <a:gd name="connsiteX31" fmla="*/ 110926 w 1556954"/>
              <a:gd name="connsiteY31" fmla="*/ 255181 h 3285460"/>
              <a:gd name="connsiteX32" fmla="*/ 79028 w 1556954"/>
              <a:gd name="connsiteY32" fmla="*/ 318976 h 3285460"/>
              <a:gd name="connsiteX33" fmla="*/ 4846 w 1556954"/>
              <a:gd name="connsiteY33" fmla="*/ 446567 h 3285460"/>
              <a:gd name="connsiteX34" fmla="*/ 15233 w 1556954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78194 h 3285460"/>
              <a:gd name="connsiteX11" fmla="*/ 1363489 w 1554875"/>
              <a:gd name="connsiteY11" fmla="*/ 882501 h 3285460"/>
              <a:gd name="connsiteX12" fmla="*/ 1352856 w 1554875"/>
              <a:gd name="connsiteY12" fmla="*/ 850604 h 3285460"/>
              <a:gd name="connsiteX13" fmla="*/ 1320959 w 1554875"/>
              <a:gd name="connsiteY13" fmla="*/ 829339 h 3285460"/>
              <a:gd name="connsiteX14" fmla="*/ 1289061 w 1554875"/>
              <a:gd name="connsiteY14" fmla="*/ 744278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36168 w 1554875"/>
              <a:gd name="connsiteY25" fmla="*/ 159487 h 3285460"/>
              <a:gd name="connsiteX26" fmla="*/ 683005 w 1554875"/>
              <a:gd name="connsiteY26" fmla="*/ 74427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72642 w 1554875"/>
              <a:gd name="connsiteY29" fmla="*/ 159487 h 3285460"/>
              <a:gd name="connsiteX30" fmla="*/ 130112 w 1554875"/>
              <a:gd name="connsiteY30" fmla="*/ 223283 h 3285460"/>
              <a:gd name="connsiteX31" fmla="*/ 108847 w 1554875"/>
              <a:gd name="connsiteY31" fmla="*/ 255181 h 3285460"/>
              <a:gd name="connsiteX32" fmla="*/ 76949 w 1554875"/>
              <a:gd name="connsiteY32" fmla="*/ 318976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78194 h 3285460"/>
              <a:gd name="connsiteX11" fmla="*/ 1363489 w 1554875"/>
              <a:gd name="connsiteY11" fmla="*/ 882501 h 3285460"/>
              <a:gd name="connsiteX12" fmla="*/ 1352856 w 1554875"/>
              <a:gd name="connsiteY12" fmla="*/ 850604 h 3285460"/>
              <a:gd name="connsiteX13" fmla="*/ 1320959 w 1554875"/>
              <a:gd name="connsiteY13" fmla="*/ 829339 h 3285460"/>
              <a:gd name="connsiteX14" fmla="*/ 1289061 w 1554875"/>
              <a:gd name="connsiteY14" fmla="*/ 744278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36168 w 1554875"/>
              <a:gd name="connsiteY25" fmla="*/ 159487 h 3285460"/>
              <a:gd name="connsiteX26" fmla="*/ 683005 w 1554875"/>
              <a:gd name="connsiteY26" fmla="*/ 74427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72642 w 1554875"/>
              <a:gd name="connsiteY29" fmla="*/ 159487 h 3285460"/>
              <a:gd name="connsiteX30" fmla="*/ 130112 w 1554875"/>
              <a:gd name="connsiteY30" fmla="*/ 223283 h 3285460"/>
              <a:gd name="connsiteX31" fmla="*/ 108847 w 1554875"/>
              <a:gd name="connsiteY31" fmla="*/ 255181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78194 h 3285460"/>
              <a:gd name="connsiteX11" fmla="*/ 1363489 w 1554875"/>
              <a:gd name="connsiteY11" fmla="*/ 882501 h 3285460"/>
              <a:gd name="connsiteX12" fmla="*/ 1352856 w 1554875"/>
              <a:gd name="connsiteY12" fmla="*/ 850604 h 3285460"/>
              <a:gd name="connsiteX13" fmla="*/ 1320959 w 1554875"/>
              <a:gd name="connsiteY13" fmla="*/ 829339 h 3285460"/>
              <a:gd name="connsiteX14" fmla="*/ 1289061 w 1554875"/>
              <a:gd name="connsiteY14" fmla="*/ 744278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43630 h 3285460"/>
              <a:gd name="connsiteX26" fmla="*/ 683005 w 1554875"/>
              <a:gd name="connsiteY26" fmla="*/ 74427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72642 w 1554875"/>
              <a:gd name="connsiteY29" fmla="*/ 159487 h 3285460"/>
              <a:gd name="connsiteX30" fmla="*/ 130112 w 1554875"/>
              <a:gd name="connsiteY30" fmla="*/ 223283 h 3285460"/>
              <a:gd name="connsiteX31" fmla="*/ 108847 w 1554875"/>
              <a:gd name="connsiteY31" fmla="*/ 255181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78194 h 3285460"/>
              <a:gd name="connsiteX11" fmla="*/ 1363489 w 1554875"/>
              <a:gd name="connsiteY11" fmla="*/ 882501 h 3285460"/>
              <a:gd name="connsiteX12" fmla="*/ 1352856 w 1554875"/>
              <a:gd name="connsiteY12" fmla="*/ 850604 h 3285460"/>
              <a:gd name="connsiteX13" fmla="*/ 1320959 w 1554875"/>
              <a:gd name="connsiteY13" fmla="*/ 829339 h 3285460"/>
              <a:gd name="connsiteX14" fmla="*/ 1289061 w 1554875"/>
              <a:gd name="connsiteY14" fmla="*/ 744278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683005 w 1554875"/>
              <a:gd name="connsiteY26" fmla="*/ 74427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72642 w 1554875"/>
              <a:gd name="connsiteY29" fmla="*/ 159487 h 3285460"/>
              <a:gd name="connsiteX30" fmla="*/ 130112 w 1554875"/>
              <a:gd name="connsiteY30" fmla="*/ 223283 h 3285460"/>
              <a:gd name="connsiteX31" fmla="*/ 108847 w 1554875"/>
              <a:gd name="connsiteY31" fmla="*/ 255181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78194 h 3285460"/>
              <a:gd name="connsiteX11" fmla="*/ 1363489 w 1554875"/>
              <a:gd name="connsiteY11" fmla="*/ 882501 h 3285460"/>
              <a:gd name="connsiteX12" fmla="*/ 1352856 w 1554875"/>
              <a:gd name="connsiteY12" fmla="*/ 850604 h 3285460"/>
              <a:gd name="connsiteX13" fmla="*/ 1320959 w 1554875"/>
              <a:gd name="connsiteY13" fmla="*/ 829339 h 3285460"/>
              <a:gd name="connsiteX14" fmla="*/ 1289061 w 1554875"/>
              <a:gd name="connsiteY14" fmla="*/ 744278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72642 w 1554875"/>
              <a:gd name="connsiteY29" fmla="*/ 159487 h 3285460"/>
              <a:gd name="connsiteX30" fmla="*/ 130112 w 1554875"/>
              <a:gd name="connsiteY30" fmla="*/ 223283 h 3285460"/>
              <a:gd name="connsiteX31" fmla="*/ 108847 w 1554875"/>
              <a:gd name="connsiteY31" fmla="*/ 255181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78194 h 3285460"/>
              <a:gd name="connsiteX11" fmla="*/ 1363489 w 1554875"/>
              <a:gd name="connsiteY11" fmla="*/ 882501 h 3285460"/>
              <a:gd name="connsiteX12" fmla="*/ 1352856 w 1554875"/>
              <a:gd name="connsiteY12" fmla="*/ 850604 h 3285460"/>
              <a:gd name="connsiteX13" fmla="*/ 1320959 w 1554875"/>
              <a:gd name="connsiteY13" fmla="*/ 829339 h 3285460"/>
              <a:gd name="connsiteX14" fmla="*/ 1289061 w 1554875"/>
              <a:gd name="connsiteY14" fmla="*/ 744278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72642 w 1554875"/>
              <a:gd name="connsiteY29" fmla="*/ 159487 h 3285460"/>
              <a:gd name="connsiteX30" fmla="*/ 114256 w 1554875"/>
              <a:gd name="connsiteY30" fmla="*/ 202141 h 3285460"/>
              <a:gd name="connsiteX31" fmla="*/ 108847 w 1554875"/>
              <a:gd name="connsiteY31" fmla="*/ 255181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78194 h 3285460"/>
              <a:gd name="connsiteX11" fmla="*/ 1363489 w 1554875"/>
              <a:gd name="connsiteY11" fmla="*/ 882501 h 3285460"/>
              <a:gd name="connsiteX12" fmla="*/ 1352856 w 1554875"/>
              <a:gd name="connsiteY12" fmla="*/ 850604 h 3285460"/>
              <a:gd name="connsiteX13" fmla="*/ 1320959 w 1554875"/>
              <a:gd name="connsiteY13" fmla="*/ 829339 h 3285460"/>
              <a:gd name="connsiteX14" fmla="*/ 1289061 w 1554875"/>
              <a:gd name="connsiteY14" fmla="*/ 744278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72642 w 1554875"/>
              <a:gd name="connsiteY29" fmla="*/ 159487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78194 h 3285460"/>
              <a:gd name="connsiteX11" fmla="*/ 1363489 w 1554875"/>
              <a:gd name="connsiteY11" fmla="*/ 882501 h 3285460"/>
              <a:gd name="connsiteX12" fmla="*/ 1352856 w 1554875"/>
              <a:gd name="connsiteY12" fmla="*/ 850604 h 3285460"/>
              <a:gd name="connsiteX13" fmla="*/ 1320959 w 1554875"/>
              <a:gd name="connsiteY13" fmla="*/ 829339 h 3285460"/>
              <a:gd name="connsiteX14" fmla="*/ 1289061 w 1554875"/>
              <a:gd name="connsiteY14" fmla="*/ 744278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78194 h 3285460"/>
              <a:gd name="connsiteX11" fmla="*/ 1363489 w 1554875"/>
              <a:gd name="connsiteY11" fmla="*/ 882501 h 3285460"/>
              <a:gd name="connsiteX12" fmla="*/ 1352856 w 1554875"/>
              <a:gd name="connsiteY12" fmla="*/ 850604 h 3285460"/>
              <a:gd name="connsiteX13" fmla="*/ 1320959 w 1554875"/>
              <a:gd name="connsiteY13" fmla="*/ 829339 h 3285460"/>
              <a:gd name="connsiteX14" fmla="*/ 1252062 w 1554875"/>
              <a:gd name="connsiteY14" fmla="*/ 680851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78194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0959 w 1554875"/>
              <a:gd name="connsiteY13" fmla="*/ 829339 h 3285460"/>
              <a:gd name="connsiteX14" fmla="*/ 1252062 w 1554875"/>
              <a:gd name="connsiteY14" fmla="*/ 680851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78194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15673 w 1554875"/>
              <a:gd name="connsiteY13" fmla="*/ 845196 h 3285460"/>
              <a:gd name="connsiteX14" fmla="*/ 1252062 w 1554875"/>
              <a:gd name="connsiteY14" fmla="*/ 680851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78194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52062 w 1554875"/>
              <a:gd name="connsiteY14" fmla="*/ 680851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78194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52062 w 1554875"/>
              <a:gd name="connsiteY14" fmla="*/ 680851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57052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52062 w 1554875"/>
              <a:gd name="connsiteY14" fmla="*/ 680851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96119 w 1554875"/>
              <a:gd name="connsiteY7" fmla="*/ 1137437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57052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52062 w 1554875"/>
              <a:gd name="connsiteY14" fmla="*/ 680851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74977 w 1554875"/>
              <a:gd name="connsiteY7" fmla="*/ 1105724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57052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52062 w 1554875"/>
              <a:gd name="connsiteY14" fmla="*/ 680851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517507 w 1554875"/>
              <a:gd name="connsiteY6" fmla="*/ 1164234 h 3285460"/>
              <a:gd name="connsiteX7" fmla="*/ 1474977 w 1554875"/>
              <a:gd name="connsiteY7" fmla="*/ 1105724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57052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52062 w 1554875"/>
              <a:gd name="connsiteY14" fmla="*/ 680851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517507 w 1554875"/>
              <a:gd name="connsiteY6" fmla="*/ 1164234 h 3285460"/>
              <a:gd name="connsiteX7" fmla="*/ 1474977 w 1554875"/>
              <a:gd name="connsiteY7" fmla="*/ 1105724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57052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52062 w 1554875"/>
              <a:gd name="connsiteY14" fmla="*/ 680851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60246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517507 w 1554875"/>
              <a:gd name="connsiteY6" fmla="*/ 1164234 h 3285460"/>
              <a:gd name="connsiteX7" fmla="*/ 1474977 w 1554875"/>
              <a:gd name="connsiteY7" fmla="*/ 1105724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57052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52062 w 1554875"/>
              <a:gd name="connsiteY14" fmla="*/ 680851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60246 w 1554875"/>
              <a:gd name="connsiteY19" fmla="*/ 393404 h 3285460"/>
              <a:gd name="connsiteX20" fmla="*/ 980717 w 1554875"/>
              <a:gd name="connsiteY20" fmla="*/ 329608 h 3285460"/>
              <a:gd name="connsiteX21" fmla="*/ 906350 w 1554875"/>
              <a:gd name="connsiteY21" fmla="*/ 271222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517507 w 1554875"/>
              <a:gd name="connsiteY6" fmla="*/ 1164234 h 3285460"/>
              <a:gd name="connsiteX7" fmla="*/ 1474977 w 1554875"/>
              <a:gd name="connsiteY7" fmla="*/ 1105724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57052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52062 w 1554875"/>
              <a:gd name="connsiteY14" fmla="*/ 680851 h 3285460"/>
              <a:gd name="connsiteX15" fmla="*/ 1188021 w 1554875"/>
              <a:gd name="connsiteY15" fmla="*/ 558239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60246 w 1554875"/>
              <a:gd name="connsiteY19" fmla="*/ 393404 h 3285460"/>
              <a:gd name="connsiteX20" fmla="*/ 980717 w 1554875"/>
              <a:gd name="connsiteY20" fmla="*/ 329608 h 3285460"/>
              <a:gd name="connsiteX21" fmla="*/ 906350 w 1554875"/>
              <a:gd name="connsiteY21" fmla="*/ 271222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517507 w 1554875"/>
              <a:gd name="connsiteY6" fmla="*/ 1164234 h 3285460"/>
              <a:gd name="connsiteX7" fmla="*/ 1474977 w 1554875"/>
              <a:gd name="connsiteY7" fmla="*/ 1105724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57052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78489 w 1554875"/>
              <a:gd name="connsiteY14" fmla="*/ 701994 h 3285460"/>
              <a:gd name="connsiteX15" fmla="*/ 1188021 w 1554875"/>
              <a:gd name="connsiteY15" fmla="*/ 558239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60246 w 1554875"/>
              <a:gd name="connsiteY19" fmla="*/ 393404 h 3285460"/>
              <a:gd name="connsiteX20" fmla="*/ 980717 w 1554875"/>
              <a:gd name="connsiteY20" fmla="*/ 329608 h 3285460"/>
              <a:gd name="connsiteX21" fmla="*/ 906350 w 1554875"/>
              <a:gd name="connsiteY21" fmla="*/ 271222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517507 w 1554875"/>
              <a:gd name="connsiteY6" fmla="*/ 1164234 h 3285460"/>
              <a:gd name="connsiteX7" fmla="*/ 1474977 w 1554875"/>
              <a:gd name="connsiteY7" fmla="*/ 1105724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57052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78489 w 1554875"/>
              <a:gd name="connsiteY14" fmla="*/ 701994 h 3285460"/>
              <a:gd name="connsiteX15" fmla="*/ 1203878 w 1554875"/>
              <a:gd name="connsiteY15" fmla="*/ 600523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60246 w 1554875"/>
              <a:gd name="connsiteY19" fmla="*/ 393404 h 3285460"/>
              <a:gd name="connsiteX20" fmla="*/ 980717 w 1554875"/>
              <a:gd name="connsiteY20" fmla="*/ 329608 h 3285460"/>
              <a:gd name="connsiteX21" fmla="*/ 906350 w 1554875"/>
              <a:gd name="connsiteY21" fmla="*/ 271222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517507 w 1554875"/>
              <a:gd name="connsiteY6" fmla="*/ 1164234 h 3285460"/>
              <a:gd name="connsiteX7" fmla="*/ 1474977 w 1554875"/>
              <a:gd name="connsiteY7" fmla="*/ 1105724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57052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78489 w 1554875"/>
              <a:gd name="connsiteY14" fmla="*/ 701994 h 3285460"/>
              <a:gd name="connsiteX15" fmla="*/ 1203878 w 1554875"/>
              <a:gd name="connsiteY15" fmla="*/ 600523 h 3285460"/>
              <a:gd name="connsiteX16" fmla="*/ 1177204 w 1554875"/>
              <a:gd name="connsiteY16" fmla="*/ 531320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60246 w 1554875"/>
              <a:gd name="connsiteY19" fmla="*/ 393404 h 3285460"/>
              <a:gd name="connsiteX20" fmla="*/ 980717 w 1554875"/>
              <a:gd name="connsiteY20" fmla="*/ 329608 h 3285460"/>
              <a:gd name="connsiteX21" fmla="*/ 906350 w 1554875"/>
              <a:gd name="connsiteY21" fmla="*/ 271222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517507 w 1554875"/>
              <a:gd name="connsiteY6" fmla="*/ 1164234 h 3285460"/>
              <a:gd name="connsiteX7" fmla="*/ 1474977 w 1554875"/>
              <a:gd name="connsiteY7" fmla="*/ 1105724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57052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78489 w 1554875"/>
              <a:gd name="connsiteY14" fmla="*/ 701994 h 3285460"/>
              <a:gd name="connsiteX15" fmla="*/ 1203878 w 1554875"/>
              <a:gd name="connsiteY15" fmla="*/ 600523 h 3285460"/>
              <a:gd name="connsiteX16" fmla="*/ 1177204 w 1554875"/>
              <a:gd name="connsiteY16" fmla="*/ 531320 h 3285460"/>
              <a:gd name="connsiteX17" fmla="*/ 1123980 w 1554875"/>
              <a:gd name="connsiteY17" fmla="*/ 467647 h 3285460"/>
              <a:gd name="connsiteX18" fmla="*/ 1055145 w 1554875"/>
              <a:gd name="connsiteY18" fmla="*/ 404036 h 3285460"/>
              <a:gd name="connsiteX19" fmla="*/ 1060246 w 1554875"/>
              <a:gd name="connsiteY19" fmla="*/ 393404 h 3285460"/>
              <a:gd name="connsiteX20" fmla="*/ 980717 w 1554875"/>
              <a:gd name="connsiteY20" fmla="*/ 329608 h 3285460"/>
              <a:gd name="connsiteX21" fmla="*/ 906350 w 1554875"/>
              <a:gd name="connsiteY21" fmla="*/ 271222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517507 w 1554875"/>
              <a:gd name="connsiteY6" fmla="*/ 1164234 h 3285460"/>
              <a:gd name="connsiteX7" fmla="*/ 1474977 w 1554875"/>
              <a:gd name="connsiteY7" fmla="*/ 1105724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57052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78489 w 1554875"/>
              <a:gd name="connsiteY14" fmla="*/ 701994 h 3285460"/>
              <a:gd name="connsiteX15" fmla="*/ 1203878 w 1554875"/>
              <a:gd name="connsiteY15" fmla="*/ 600523 h 3285460"/>
              <a:gd name="connsiteX16" fmla="*/ 1177204 w 1554875"/>
              <a:gd name="connsiteY16" fmla="*/ 531320 h 3285460"/>
              <a:gd name="connsiteX17" fmla="*/ 1123980 w 1554875"/>
              <a:gd name="connsiteY17" fmla="*/ 467647 h 3285460"/>
              <a:gd name="connsiteX18" fmla="*/ 1055145 w 1554875"/>
              <a:gd name="connsiteY18" fmla="*/ 404036 h 3285460"/>
              <a:gd name="connsiteX19" fmla="*/ 1039104 w 1554875"/>
              <a:gd name="connsiteY19" fmla="*/ 366976 h 3285460"/>
              <a:gd name="connsiteX20" fmla="*/ 980717 w 1554875"/>
              <a:gd name="connsiteY20" fmla="*/ 329608 h 3285460"/>
              <a:gd name="connsiteX21" fmla="*/ 906350 w 1554875"/>
              <a:gd name="connsiteY21" fmla="*/ 271222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7637 h 3290084"/>
              <a:gd name="connsiteX1" fmla="*/ 23786 w 1554875"/>
              <a:gd name="connsiteY1" fmla="*/ 3290084 h 3290084"/>
              <a:gd name="connsiteX2" fmla="*/ 1554875 w 1554875"/>
              <a:gd name="connsiteY2" fmla="*/ 3141228 h 3290084"/>
              <a:gd name="connsiteX3" fmla="*/ 1554875 w 1554875"/>
              <a:gd name="connsiteY3" fmla="*/ 1301795 h 3290084"/>
              <a:gd name="connsiteX4" fmla="*/ 1522977 w 1554875"/>
              <a:gd name="connsiteY4" fmla="*/ 1216735 h 3290084"/>
              <a:gd name="connsiteX5" fmla="*/ 1512345 w 1554875"/>
              <a:gd name="connsiteY5" fmla="*/ 1184837 h 3290084"/>
              <a:gd name="connsiteX6" fmla="*/ 1517507 w 1554875"/>
              <a:gd name="connsiteY6" fmla="*/ 1168858 h 3290084"/>
              <a:gd name="connsiteX7" fmla="*/ 1474977 w 1554875"/>
              <a:gd name="connsiteY7" fmla="*/ 1110348 h 3290084"/>
              <a:gd name="connsiteX8" fmla="*/ 1427284 w 1554875"/>
              <a:gd name="connsiteY8" fmla="*/ 1035981 h 3290084"/>
              <a:gd name="connsiteX9" fmla="*/ 1416652 w 1554875"/>
              <a:gd name="connsiteY9" fmla="*/ 1004084 h 3290084"/>
              <a:gd name="connsiteX10" fmla="*/ 1395386 w 1554875"/>
              <a:gd name="connsiteY10" fmla="*/ 961676 h 3290084"/>
              <a:gd name="connsiteX11" fmla="*/ 1379345 w 1554875"/>
              <a:gd name="connsiteY11" fmla="*/ 918838 h 3290084"/>
              <a:gd name="connsiteX12" fmla="*/ 1352856 w 1554875"/>
              <a:gd name="connsiteY12" fmla="*/ 855228 h 3290084"/>
              <a:gd name="connsiteX13" fmla="*/ 1326244 w 1554875"/>
              <a:gd name="connsiteY13" fmla="*/ 802250 h 3290084"/>
              <a:gd name="connsiteX14" fmla="*/ 1278489 w 1554875"/>
              <a:gd name="connsiteY14" fmla="*/ 706618 h 3290084"/>
              <a:gd name="connsiteX15" fmla="*/ 1203878 w 1554875"/>
              <a:gd name="connsiteY15" fmla="*/ 605147 h 3290084"/>
              <a:gd name="connsiteX16" fmla="*/ 1177204 w 1554875"/>
              <a:gd name="connsiteY16" fmla="*/ 535944 h 3290084"/>
              <a:gd name="connsiteX17" fmla="*/ 1123980 w 1554875"/>
              <a:gd name="connsiteY17" fmla="*/ 472271 h 3290084"/>
              <a:gd name="connsiteX18" fmla="*/ 1055145 w 1554875"/>
              <a:gd name="connsiteY18" fmla="*/ 408660 h 3290084"/>
              <a:gd name="connsiteX19" fmla="*/ 1039104 w 1554875"/>
              <a:gd name="connsiteY19" fmla="*/ 371600 h 3290084"/>
              <a:gd name="connsiteX20" fmla="*/ 980717 w 1554875"/>
              <a:gd name="connsiteY20" fmla="*/ 334232 h 3290084"/>
              <a:gd name="connsiteX21" fmla="*/ 906350 w 1554875"/>
              <a:gd name="connsiteY21" fmla="*/ 275846 h 3290084"/>
              <a:gd name="connsiteX22" fmla="*/ 853126 w 1554875"/>
              <a:gd name="connsiteY22" fmla="*/ 217274 h 3290084"/>
              <a:gd name="connsiteX23" fmla="*/ 821228 w 1554875"/>
              <a:gd name="connsiteY23" fmla="*/ 206642 h 3290084"/>
              <a:gd name="connsiteX24" fmla="*/ 810596 w 1554875"/>
              <a:gd name="connsiteY24" fmla="*/ 174744 h 3290084"/>
              <a:gd name="connsiteX25" fmla="*/ 752025 w 1554875"/>
              <a:gd name="connsiteY25" fmla="*/ 127111 h 3290084"/>
              <a:gd name="connsiteX26" fmla="*/ 709433 w 1554875"/>
              <a:gd name="connsiteY26" fmla="*/ 84336 h 3290084"/>
              <a:gd name="connsiteX27" fmla="*/ 618349 w 1554875"/>
              <a:gd name="connsiteY27" fmla="*/ 25580 h 3290084"/>
              <a:gd name="connsiteX28" fmla="*/ 491619 w 1554875"/>
              <a:gd name="connsiteY28" fmla="*/ 4624 h 3290084"/>
              <a:gd name="connsiteX29" fmla="*/ 215173 w 1554875"/>
              <a:gd name="connsiteY29" fmla="*/ 100316 h 3290084"/>
              <a:gd name="connsiteX30" fmla="*/ 151500 w 1554875"/>
              <a:gd name="connsiteY30" fmla="*/ 137683 h 3290084"/>
              <a:gd name="connsiteX31" fmla="*/ 114256 w 1554875"/>
              <a:gd name="connsiteY31" fmla="*/ 206765 h 3290084"/>
              <a:gd name="connsiteX32" fmla="*/ 71848 w 1554875"/>
              <a:gd name="connsiteY32" fmla="*/ 249234 h 3290084"/>
              <a:gd name="connsiteX33" fmla="*/ 45236 w 1554875"/>
              <a:gd name="connsiteY33" fmla="*/ 318314 h 3290084"/>
              <a:gd name="connsiteX34" fmla="*/ 2767 w 1554875"/>
              <a:gd name="connsiteY34" fmla="*/ 451191 h 3290084"/>
              <a:gd name="connsiteX35" fmla="*/ 13154 w 1554875"/>
              <a:gd name="connsiteY35" fmla="*/ 727637 h 3290084"/>
              <a:gd name="connsiteX0" fmla="*/ 13154 w 1554875"/>
              <a:gd name="connsiteY0" fmla="*/ 727637 h 3290084"/>
              <a:gd name="connsiteX1" fmla="*/ 23786 w 1554875"/>
              <a:gd name="connsiteY1" fmla="*/ 3290084 h 3290084"/>
              <a:gd name="connsiteX2" fmla="*/ 1554875 w 1554875"/>
              <a:gd name="connsiteY2" fmla="*/ 3141228 h 3290084"/>
              <a:gd name="connsiteX3" fmla="*/ 1554875 w 1554875"/>
              <a:gd name="connsiteY3" fmla="*/ 1301795 h 3290084"/>
              <a:gd name="connsiteX4" fmla="*/ 1522977 w 1554875"/>
              <a:gd name="connsiteY4" fmla="*/ 1216735 h 3290084"/>
              <a:gd name="connsiteX5" fmla="*/ 1512345 w 1554875"/>
              <a:gd name="connsiteY5" fmla="*/ 1184837 h 3290084"/>
              <a:gd name="connsiteX6" fmla="*/ 1517507 w 1554875"/>
              <a:gd name="connsiteY6" fmla="*/ 1168858 h 3290084"/>
              <a:gd name="connsiteX7" fmla="*/ 1474977 w 1554875"/>
              <a:gd name="connsiteY7" fmla="*/ 1110348 h 3290084"/>
              <a:gd name="connsiteX8" fmla="*/ 1427284 w 1554875"/>
              <a:gd name="connsiteY8" fmla="*/ 1035981 h 3290084"/>
              <a:gd name="connsiteX9" fmla="*/ 1416652 w 1554875"/>
              <a:gd name="connsiteY9" fmla="*/ 1004084 h 3290084"/>
              <a:gd name="connsiteX10" fmla="*/ 1395386 w 1554875"/>
              <a:gd name="connsiteY10" fmla="*/ 961676 h 3290084"/>
              <a:gd name="connsiteX11" fmla="*/ 1379345 w 1554875"/>
              <a:gd name="connsiteY11" fmla="*/ 918838 h 3290084"/>
              <a:gd name="connsiteX12" fmla="*/ 1352856 w 1554875"/>
              <a:gd name="connsiteY12" fmla="*/ 855228 h 3290084"/>
              <a:gd name="connsiteX13" fmla="*/ 1326244 w 1554875"/>
              <a:gd name="connsiteY13" fmla="*/ 802250 h 3290084"/>
              <a:gd name="connsiteX14" fmla="*/ 1278489 w 1554875"/>
              <a:gd name="connsiteY14" fmla="*/ 706618 h 3290084"/>
              <a:gd name="connsiteX15" fmla="*/ 1203878 w 1554875"/>
              <a:gd name="connsiteY15" fmla="*/ 605147 h 3290084"/>
              <a:gd name="connsiteX16" fmla="*/ 1177204 w 1554875"/>
              <a:gd name="connsiteY16" fmla="*/ 535944 h 3290084"/>
              <a:gd name="connsiteX17" fmla="*/ 1123980 w 1554875"/>
              <a:gd name="connsiteY17" fmla="*/ 472271 h 3290084"/>
              <a:gd name="connsiteX18" fmla="*/ 1055145 w 1554875"/>
              <a:gd name="connsiteY18" fmla="*/ 408660 h 3290084"/>
              <a:gd name="connsiteX19" fmla="*/ 1039104 w 1554875"/>
              <a:gd name="connsiteY19" fmla="*/ 371600 h 3290084"/>
              <a:gd name="connsiteX20" fmla="*/ 980717 w 1554875"/>
              <a:gd name="connsiteY20" fmla="*/ 334232 h 3290084"/>
              <a:gd name="connsiteX21" fmla="*/ 906350 w 1554875"/>
              <a:gd name="connsiteY21" fmla="*/ 275846 h 3290084"/>
              <a:gd name="connsiteX22" fmla="*/ 853126 w 1554875"/>
              <a:gd name="connsiteY22" fmla="*/ 217274 h 3290084"/>
              <a:gd name="connsiteX23" fmla="*/ 821228 w 1554875"/>
              <a:gd name="connsiteY23" fmla="*/ 206642 h 3290084"/>
              <a:gd name="connsiteX24" fmla="*/ 810596 w 1554875"/>
              <a:gd name="connsiteY24" fmla="*/ 174744 h 3290084"/>
              <a:gd name="connsiteX25" fmla="*/ 752025 w 1554875"/>
              <a:gd name="connsiteY25" fmla="*/ 127111 h 3290084"/>
              <a:gd name="connsiteX26" fmla="*/ 709433 w 1554875"/>
              <a:gd name="connsiteY26" fmla="*/ 84336 h 3290084"/>
              <a:gd name="connsiteX27" fmla="*/ 618349 w 1554875"/>
              <a:gd name="connsiteY27" fmla="*/ 25580 h 3290084"/>
              <a:gd name="connsiteX28" fmla="*/ 491619 w 1554875"/>
              <a:gd name="connsiteY28" fmla="*/ 4624 h 3290084"/>
              <a:gd name="connsiteX29" fmla="*/ 299741 w 1554875"/>
              <a:gd name="connsiteY29" fmla="*/ 42175 h 3290084"/>
              <a:gd name="connsiteX30" fmla="*/ 151500 w 1554875"/>
              <a:gd name="connsiteY30" fmla="*/ 137683 h 3290084"/>
              <a:gd name="connsiteX31" fmla="*/ 114256 w 1554875"/>
              <a:gd name="connsiteY31" fmla="*/ 206765 h 3290084"/>
              <a:gd name="connsiteX32" fmla="*/ 71848 w 1554875"/>
              <a:gd name="connsiteY32" fmla="*/ 249234 h 3290084"/>
              <a:gd name="connsiteX33" fmla="*/ 45236 w 1554875"/>
              <a:gd name="connsiteY33" fmla="*/ 318314 h 3290084"/>
              <a:gd name="connsiteX34" fmla="*/ 2767 w 1554875"/>
              <a:gd name="connsiteY34" fmla="*/ 451191 h 3290084"/>
              <a:gd name="connsiteX35" fmla="*/ 13154 w 1554875"/>
              <a:gd name="connsiteY35" fmla="*/ 727637 h 3290084"/>
              <a:gd name="connsiteX0" fmla="*/ 13154 w 1554875"/>
              <a:gd name="connsiteY0" fmla="*/ 727637 h 3290084"/>
              <a:gd name="connsiteX1" fmla="*/ 23786 w 1554875"/>
              <a:gd name="connsiteY1" fmla="*/ 3290084 h 3290084"/>
              <a:gd name="connsiteX2" fmla="*/ 1554875 w 1554875"/>
              <a:gd name="connsiteY2" fmla="*/ 3141228 h 3290084"/>
              <a:gd name="connsiteX3" fmla="*/ 1554875 w 1554875"/>
              <a:gd name="connsiteY3" fmla="*/ 1301795 h 3290084"/>
              <a:gd name="connsiteX4" fmla="*/ 1522977 w 1554875"/>
              <a:gd name="connsiteY4" fmla="*/ 1216735 h 3290084"/>
              <a:gd name="connsiteX5" fmla="*/ 1512345 w 1554875"/>
              <a:gd name="connsiteY5" fmla="*/ 1184837 h 3290084"/>
              <a:gd name="connsiteX6" fmla="*/ 1517507 w 1554875"/>
              <a:gd name="connsiteY6" fmla="*/ 1168858 h 3290084"/>
              <a:gd name="connsiteX7" fmla="*/ 1474977 w 1554875"/>
              <a:gd name="connsiteY7" fmla="*/ 1110348 h 3290084"/>
              <a:gd name="connsiteX8" fmla="*/ 1427284 w 1554875"/>
              <a:gd name="connsiteY8" fmla="*/ 1035981 h 3290084"/>
              <a:gd name="connsiteX9" fmla="*/ 1416652 w 1554875"/>
              <a:gd name="connsiteY9" fmla="*/ 1004084 h 3290084"/>
              <a:gd name="connsiteX10" fmla="*/ 1395386 w 1554875"/>
              <a:gd name="connsiteY10" fmla="*/ 961676 h 3290084"/>
              <a:gd name="connsiteX11" fmla="*/ 1379345 w 1554875"/>
              <a:gd name="connsiteY11" fmla="*/ 918838 h 3290084"/>
              <a:gd name="connsiteX12" fmla="*/ 1352856 w 1554875"/>
              <a:gd name="connsiteY12" fmla="*/ 855228 h 3290084"/>
              <a:gd name="connsiteX13" fmla="*/ 1326244 w 1554875"/>
              <a:gd name="connsiteY13" fmla="*/ 802250 h 3290084"/>
              <a:gd name="connsiteX14" fmla="*/ 1278489 w 1554875"/>
              <a:gd name="connsiteY14" fmla="*/ 706618 h 3290084"/>
              <a:gd name="connsiteX15" fmla="*/ 1203878 w 1554875"/>
              <a:gd name="connsiteY15" fmla="*/ 605147 h 3290084"/>
              <a:gd name="connsiteX16" fmla="*/ 1177204 w 1554875"/>
              <a:gd name="connsiteY16" fmla="*/ 535944 h 3290084"/>
              <a:gd name="connsiteX17" fmla="*/ 1123980 w 1554875"/>
              <a:gd name="connsiteY17" fmla="*/ 472271 h 3290084"/>
              <a:gd name="connsiteX18" fmla="*/ 1055145 w 1554875"/>
              <a:gd name="connsiteY18" fmla="*/ 408660 h 3290084"/>
              <a:gd name="connsiteX19" fmla="*/ 1039104 w 1554875"/>
              <a:gd name="connsiteY19" fmla="*/ 371600 h 3290084"/>
              <a:gd name="connsiteX20" fmla="*/ 980717 w 1554875"/>
              <a:gd name="connsiteY20" fmla="*/ 334232 h 3290084"/>
              <a:gd name="connsiteX21" fmla="*/ 906350 w 1554875"/>
              <a:gd name="connsiteY21" fmla="*/ 275846 h 3290084"/>
              <a:gd name="connsiteX22" fmla="*/ 821228 w 1554875"/>
              <a:gd name="connsiteY22" fmla="*/ 206642 h 3290084"/>
              <a:gd name="connsiteX23" fmla="*/ 810596 w 1554875"/>
              <a:gd name="connsiteY23" fmla="*/ 174744 h 3290084"/>
              <a:gd name="connsiteX24" fmla="*/ 752025 w 1554875"/>
              <a:gd name="connsiteY24" fmla="*/ 127111 h 3290084"/>
              <a:gd name="connsiteX25" fmla="*/ 709433 w 1554875"/>
              <a:gd name="connsiteY25" fmla="*/ 84336 h 3290084"/>
              <a:gd name="connsiteX26" fmla="*/ 618349 w 1554875"/>
              <a:gd name="connsiteY26" fmla="*/ 25580 h 3290084"/>
              <a:gd name="connsiteX27" fmla="*/ 491619 w 1554875"/>
              <a:gd name="connsiteY27" fmla="*/ 4624 h 3290084"/>
              <a:gd name="connsiteX28" fmla="*/ 299741 w 1554875"/>
              <a:gd name="connsiteY28" fmla="*/ 42175 h 3290084"/>
              <a:gd name="connsiteX29" fmla="*/ 151500 w 1554875"/>
              <a:gd name="connsiteY29" fmla="*/ 137683 h 3290084"/>
              <a:gd name="connsiteX30" fmla="*/ 114256 w 1554875"/>
              <a:gd name="connsiteY30" fmla="*/ 206765 h 3290084"/>
              <a:gd name="connsiteX31" fmla="*/ 71848 w 1554875"/>
              <a:gd name="connsiteY31" fmla="*/ 249234 h 3290084"/>
              <a:gd name="connsiteX32" fmla="*/ 45236 w 1554875"/>
              <a:gd name="connsiteY32" fmla="*/ 318314 h 3290084"/>
              <a:gd name="connsiteX33" fmla="*/ 2767 w 1554875"/>
              <a:gd name="connsiteY33" fmla="*/ 451191 h 3290084"/>
              <a:gd name="connsiteX34" fmla="*/ 13154 w 1554875"/>
              <a:gd name="connsiteY34" fmla="*/ 727637 h 3290084"/>
              <a:gd name="connsiteX0" fmla="*/ 13154 w 1554875"/>
              <a:gd name="connsiteY0" fmla="*/ 727637 h 3290084"/>
              <a:gd name="connsiteX1" fmla="*/ 23786 w 1554875"/>
              <a:gd name="connsiteY1" fmla="*/ 3290084 h 3290084"/>
              <a:gd name="connsiteX2" fmla="*/ 1554875 w 1554875"/>
              <a:gd name="connsiteY2" fmla="*/ 3141228 h 3290084"/>
              <a:gd name="connsiteX3" fmla="*/ 1554875 w 1554875"/>
              <a:gd name="connsiteY3" fmla="*/ 1301795 h 3290084"/>
              <a:gd name="connsiteX4" fmla="*/ 1522977 w 1554875"/>
              <a:gd name="connsiteY4" fmla="*/ 1216735 h 3290084"/>
              <a:gd name="connsiteX5" fmla="*/ 1512345 w 1554875"/>
              <a:gd name="connsiteY5" fmla="*/ 1184837 h 3290084"/>
              <a:gd name="connsiteX6" fmla="*/ 1517507 w 1554875"/>
              <a:gd name="connsiteY6" fmla="*/ 1168858 h 3290084"/>
              <a:gd name="connsiteX7" fmla="*/ 1474977 w 1554875"/>
              <a:gd name="connsiteY7" fmla="*/ 1110348 h 3290084"/>
              <a:gd name="connsiteX8" fmla="*/ 1427284 w 1554875"/>
              <a:gd name="connsiteY8" fmla="*/ 1035981 h 3290084"/>
              <a:gd name="connsiteX9" fmla="*/ 1416652 w 1554875"/>
              <a:gd name="connsiteY9" fmla="*/ 1004084 h 3290084"/>
              <a:gd name="connsiteX10" fmla="*/ 1395386 w 1554875"/>
              <a:gd name="connsiteY10" fmla="*/ 961676 h 3290084"/>
              <a:gd name="connsiteX11" fmla="*/ 1379345 w 1554875"/>
              <a:gd name="connsiteY11" fmla="*/ 918838 h 3290084"/>
              <a:gd name="connsiteX12" fmla="*/ 1352856 w 1554875"/>
              <a:gd name="connsiteY12" fmla="*/ 855228 h 3290084"/>
              <a:gd name="connsiteX13" fmla="*/ 1326244 w 1554875"/>
              <a:gd name="connsiteY13" fmla="*/ 802250 h 3290084"/>
              <a:gd name="connsiteX14" fmla="*/ 1278489 w 1554875"/>
              <a:gd name="connsiteY14" fmla="*/ 706618 h 3290084"/>
              <a:gd name="connsiteX15" fmla="*/ 1203878 w 1554875"/>
              <a:gd name="connsiteY15" fmla="*/ 605147 h 3290084"/>
              <a:gd name="connsiteX16" fmla="*/ 1177204 w 1554875"/>
              <a:gd name="connsiteY16" fmla="*/ 535944 h 3290084"/>
              <a:gd name="connsiteX17" fmla="*/ 1123980 w 1554875"/>
              <a:gd name="connsiteY17" fmla="*/ 472271 h 3290084"/>
              <a:gd name="connsiteX18" fmla="*/ 1055145 w 1554875"/>
              <a:gd name="connsiteY18" fmla="*/ 408660 h 3290084"/>
              <a:gd name="connsiteX19" fmla="*/ 1039104 w 1554875"/>
              <a:gd name="connsiteY19" fmla="*/ 371600 h 3290084"/>
              <a:gd name="connsiteX20" fmla="*/ 980717 w 1554875"/>
              <a:gd name="connsiteY20" fmla="*/ 334232 h 3290084"/>
              <a:gd name="connsiteX21" fmla="*/ 906350 w 1554875"/>
              <a:gd name="connsiteY21" fmla="*/ 275846 h 3290084"/>
              <a:gd name="connsiteX22" fmla="*/ 810596 w 1554875"/>
              <a:gd name="connsiteY22" fmla="*/ 174744 h 3290084"/>
              <a:gd name="connsiteX23" fmla="*/ 752025 w 1554875"/>
              <a:gd name="connsiteY23" fmla="*/ 127111 h 3290084"/>
              <a:gd name="connsiteX24" fmla="*/ 709433 w 1554875"/>
              <a:gd name="connsiteY24" fmla="*/ 84336 h 3290084"/>
              <a:gd name="connsiteX25" fmla="*/ 618349 w 1554875"/>
              <a:gd name="connsiteY25" fmla="*/ 25580 h 3290084"/>
              <a:gd name="connsiteX26" fmla="*/ 491619 w 1554875"/>
              <a:gd name="connsiteY26" fmla="*/ 4624 h 3290084"/>
              <a:gd name="connsiteX27" fmla="*/ 299741 w 1554875"/>
              <a:gd name="connsiteY27" fmla="*/ 42175 h 3290084"/>
              <a:gd name="connsiteX28" fmla="*/ 151500 w 1554875"/>
              <a:gd name="connsiteY28" fmla="*/ 137683 h 3290084"/>
              <a:gd name="connsiteX29" fmla="*/ 114256 w 1554875"/>
              <a:gd name="connsiteY29" fmla="*/ 206765 h 3290084"/>
              <a:gd name="connsiteX30" fmla="*/ 71848 w 1554875"/>
              <a:gd name="connsiteY30" fmla="*/ 249234 h 3290084"/>
              <a:gd name="connsiteX31" fmla="*/ 45236 w 1554875"/>
              <a:gd name="connsiteY31" fmla="*/ 318314 h 3290084"/>
              <a:gd name="connsiteX32" fmla="*/ 2767 w 1554875"/>
              <a:gd name="connsiteY32" fmla="*/ 451191 h 3290084"/>
              <a:gd name="connsiteX33" fmla="*/ 13154 w 1554875"/>
              <a:gd name="connsiteY33" fmla="*/ 727637 h 3290084"/>
              <a:gd name="connsiteX0" fmla="*/ 13154 w 1554875"/>
              <a:gd name="connsiteY0" fmla="*/ 727637 h 3290084"/>
              <a:gd name="connsiteX1" fmla="*/ 23786 w 1554875"/>
              <a:gd name="connsiteY1" fmla="*/ 3290084 h 3290084"/>
              <a:gd name="connsiteX2" fmla="*/ 1554875 w 1554875"/>
              <a:gd name="connsiteY2" fmla="*/ 3141228 h 3290084"/>
              <a:gd name="connsiteX3" fmla="*/ 1554875 w 1554875"/>
              <a:gd name="connsiteY3" fmla="*/ 1301795 h 3290084"/>
              <a:gd name="connsiteX4" fmla="*/ 1522977 w 1554875"/>
              <a:gd name="connsiteY4" fmla="*/ 1216735 h 3290084"/>
              <a:gd name="connsiteX5" fmla="*/ 1512345 w 1554875"/>
              <a:gd name="connsiteY5" fmla="*/ 1184837 h 3290084"/>
              <a:gd name="connsiteX6" fmla="*/ 1517507 w 1554875"/>
              <a:gd name="connsiteY6" fmla="*/ 1168858 h 3290084"/>
              <a:gd name="connsiteX7" fmla="*/ 1474977 w 1554875"/>
              <a:gd name="connsiteY7" fmla="*/ 1110348 h 3290084"/>
              <a:gd name="connsiteX8" fmla="*/ 1427284 w 1554875"/>
              <a:gd name="connsiteY8" fmla="*/ 1035981 h 3290084"/>
              <a:gd name="connsiteX9" fmla="*/ 1416652 w 1554875"/>
              <a:gd name="connsiteY9" fmla="*/ 1004084 h 3290084"/>
              <a:gd name="connsiteX10" fmla="*/ 1395386 w 1554875"/>
              <a:gd name="connsiteY10" fmla="*/ 961676 h 3290084"/>
              <a:gd name="connsiteX11" fmla="*/ 1379345 w 1554875"/>
              <a:gd name="connsiteY11" fmla="*/ 918838 h 3290084"/>
              <a:gd name="connsiteX12" fmla="*/ 1352856 w 1554875"/>
              <a:gd name="connsiteY12" fmla="*/ 855228 h 3290084"/>
              <a:gd name="connsiteX13" fmla="*/ 1326244 w 1554875"/>
              <a:gd name="connsiteY13" fmla="*/ 802250 h 3290084"/>
              <a:gd name="connsiteX14" fmla="*/ 1278489 w 1554875"/>
              <a:gd name="connsiteY14" fmla="*/ 706618 h 3290084"/>
              <a:gd name="connsiteX15" fmla="*/ 1203878 w 1554875"/>
              <a:gd name="connsiteY15" fmla="*/ 605147 h 3290084"/>
              <a:gd name="connsiteX16" fmla="*/ 1177204 w 1554875"/>
              <a:gd name="connsiteY16" fmla="*/ 535944 h 3290084"/>
              <a:gd name="connsiteX17" fmla="*/ 1123980 w 1554875"/>
              <a:gd name="connsiteY17" fmla="*/ 472271 h 3290084"/>
              <a:gd name="connsiteX18" fmla="*/ 1055145 w 1554875"/>
              <a:gd name="connsiteY18" fmla="*/ 408660 h 3290084"/>
              <a:gd name="connsiteX19" fmla="*/ 1039104 w 1554875"/>
              <a:gd name="connsiteY19" fmla="*/ 371600 h 3290084"/>
              <a:gd name="connsiteX20" fmla="*/ 980717 w 1554875"/>
              <a:gd name="connsiteY20" fmla="*/ 334232 h 3290084"/>
              <a:gd name="connsiteX21" fmla="*/ 906350 w 1554875"/>
              <a:gd name="connsiteY21" fmla="*/ 275846 h 3290084"/>
              <a:gd name="connsiteX22" fmla="*/ 752025 w 1554875"/>
              <a:gd name="connsiteY22" fmla="*/ 127111 h 3290084"/>
              <a:gd name="connsiteX23" fmla="*/ 709433 w 1554875"/>
              <a:gd name="connsiteY23" fmla="*/ 84336 h 3290084"/>
              <a:gd name="connsiteX24" fmla="*/ 618349 w 1554875"/>
              <a:gd name="connsiteY24" fmla="*/ 25580 h 3290084"/>
              <a:gd name="connsiteX25" fmla="*/ 491619 w 1554875"/>
              <a:gd name="connsiteY25" fmla="*/ 4624 h 3290084"/>
              <a:gd name="connsiteX26" fmla="*/ 299741 w 1554875"/>
              <a:gd name="connsiteY26" fmla="*/ 42175 h 3290084"/>
              <a:gd name="connsiteX27" fmla="*/ 151500 w 1554875"/>
              <a:gd name="connsiteY27" fmla="*/ 137683 h 3290084"/>
              <a:gd name="connsiteX28" fmla="*/ 114256 w 1554875"/>
              <a:gd name="connsiteY28" fmla="*/ 206765 h 3290084"/>
              <a:gd name="connsiteX29" fmla="*/ 71848 w 1554875"/>
              <a:gd name="connsiteY29" fmla="*/ 249234 h 3290084"/>
              <a:gd name="connsiteX30" fmla="*/ 45236 w 1554875"/>
              <a:gd name="connsiteY30" fmla="*/ 318314 h 3290084"/>
              <a:gd name="connsiteX31" fmla="*/ 2767 w 1554875"/>
              <a:gd name="connsiteY31" fmla="*/ 451191 h 3290084"/>
              <a:gd name="connsiteX32" fmla="*/ 13154 w 1554875"/>
              <a:gd name="connsiteY32" fmla="*/ 727637 h 3290084"/>
              <a:gd name="connsiteX0" fmla="*/ 13154 w 1554875"/>
              <a:gd name="connsiteY0" fmla="*/ 727637 h 3290084"/>
              <a:gd name="connsiteX1" fmla="*/ 23786 w 1554875"/>
              <a:gd name="connsiteY1" fmla="*/ 3290084 h 3290084"/>
              <a:gd name="connsiteX2" fmla="*/ 1554875 w 1554875"/>
              <a:gd name="connsiteY2" fmla="*/ 3141228 h 3290084"/>
              <a:gd name="connsiteX3" fmla="*/ 1554875 w 1554875"/>
              <a:gd name="connsiteY3" fmla="*/ 1301795 h 3290084"/>
              <a:gd name="connsiteX4" fmla="*/ 1522977 w 1554875"/>
              <a:gd name="connsiteY4" fmla="*/ 1216735 h 3290084"/>
              <a:gd name="connsiteX5" fmla="*/ 1512345 w 1554875"/>
              <a:gd name="connsiteY5" fmla="*/ 1184837 h 3290084"/>
              <a:gd name="connsiteX6" fmla="*/ 1517507 w 1554875"/>
              <a:gd name="connsiteY6" fmla="*/ 1168858 h 3290084"/>
              <a:gd name="connsiteX7" fmla="*/ 1474977 w 1554875"/>
              <a:gd name="connsiteY7" fmla="*/ 1110348 h 3290084"/>
              <a:gd name="connsiteX8" fmla="*/ 1427284 w 1554875"/>
              <a:gd name="connsiteY8" fmla="*/ 1035981 h 3290084"/>
              <a:gd name="connsiteX9" fmla="*/ 1416652 w 1554875"/>
              <a:gd name="connsiteY9" fmla="*/ 1004084 h 3290084"/>
              <a:gd name="connsiteX10" fmla="*/ 1395386 w 1554875"/>
              <a:gd name="connsiteY10" fmla="*/ 961676 h 3290084"/>
              <a:gd name="connsiteX11" fmla="*/ 1379345 w 1554875"/>
              <a:gd name="connsiteY11" fmla="*/ 918838 h 3290084"/>
              <a:gd name="connsiteX12" fmla="*/ 1352856 w 1554875"/>
              <a:gd name="connsiteY12" fmla="*/ 855228 h 3290084"/>
              <a:gd name="connsiteX13" fmla="*/ 1326244 w 1554875"/>
              <a:gd name="connsiteY13" fmla="*/ 802250 h 3290084"/>
              <a:gd name="connsiteX14" fmla="*/ 1278489 w 1554875"/>
              <a:gd name="connsiteY14" fmla="*/ 706618 h 3290084"/>
              <a:gd name="connsiteX15" fmla="*/ 1203878 w 1554875"/>
              <a:gd name="connsiteY15" fmla="*/ 605147 h 3290084"/>
              <a:gd name="connsiteX16" fmla="*/ 1177204 w 1554875"/>
              <a:gd name="connsiteY16" fmla="*/ 535944 h 3290084"/>
              <a:gd name="connsiteX17" fmla="*/ 1123980 w 1554875"/>
              <a:gd name="connsiteY17" fmla="*/ 472271 h 3290084"/>
              <a:gd name="connsiteX18" fmla="*/ 1055145 w 1554875"/>
              <a:gd name="connsiteY18" fmla="*/ 408660 h 3290084"/>
              <a:gd name="connsiteX19" fmla="*/ 1039104 w 1554875"/>
              <a:gd name="connsiteY19" fmla="*/ 371600 h 3290084"/>
              <a:gd name="connsiteX20" fmla="*/ 980717 w 1554875"/>
              <a:gd name="connsiteY20" fmla="*/ 334232 h 3290084"/>
              <a:gd name="connsiteX21" fmla="*/ 906350 w 1554875"/>
              <a:gd name="connsiteY21" fmla="*/ 275846 h 3290084"/>
              <a:gd name="connsiteX22" fmla="*/ 709433 w 1554875"/>
              <a:gd name="connsiteY22" fmla="*/ 84336 h 3290084"/>
              <a:gd name="connsiteX23" fmla="*/ 618349 w 1554875"/>
              <a:gd name="connsiteY23" fmla="*/ 25580 h 3290084"/>
              <a:gd name="connsiteX24" fmla="*/ 491619 w 1554875"/>
              <a:gd name="connsiteY24" fmla="*/ 4624 h 3290084"/>
              <a:gd name="connsiteX25" fmla="*/ 299741 w 1554875"/>
              <a:gd name="connsiteY25" fmla="*/ 42175 h 3290084"/>
              <a:gd name="connsiteX26" fmla="*/ 151500 w 1554875"/>
              <a:gd name="connsiteY26" fmla="*/ 137683 h 3290084"/>
              <a:gd name="connsiteX27" fmla="*/ 114256 w 1554875"/>
              <a:gd name="connsiteY27" fmla="*/ 206765 h 3290084"/>
              <a:gd name="connsiteX28" fmla="*/ 71848 w 1554875"/>
              <a:gd name="connsiteY28" fmla="*/ 249234 h 3290084"/>
              <a:gd name="connsiteX29" fmla="*/ 45236 w 1554875"/>
              <a:gd name="connsiteY29" fmla="*/ 318314 h 3290084"/>
              <a:gd name="connsiteX30" fmla="*/ 2767 w 1554875"/>
              <a:gd name="connsiteY30" fmla="*/ 451191 h 3290084"/>
              <a:gd name="connsiteX31" fmla="*/ 13154 w 1554875"/>
              <a:gd name="connsiteY31" fmla="*/ 727637 h 3290084"/>
              <a:gd name="connsiteX0" fmla="*/ 13154 w 1554875"/>
              <a:gd name="connsiteY0" fmla="*/ 727637 h 3290084"/>
              <a:gd name="connsiteX1" fmla="*/ 23786 w 1554875"/>
              <a:gd name="connsiteY1" fmla="*/ 3290084 h 3290084"/>
              <a:gd name="connsiteX2" fmla="*/ 1554875 w 1554875"/>
              <a:gd name="connsiteY2" fmla="*/ 3141228 h 3290084"/>
              <a:gd name="connsiteX3" fmla="*/ 1554875 w 1554875"/>
              <a:gd name="connsiteY3" fmla="*/ 1301795 h 3290084"/>
              <a:gd name="connsiteX4" fmla="*/ 1522977 w 1554875"/>
              <a:gd name="connsiteY4" fmla="*/ 1216735 h 3290084"/>
              <a:gd name="connsiteX5" fmla="*/ 1512345 w 1554875"/>
              <a:gd name="connsiteY5" fmla="*/ 1184837 h 3290084"/>
              <a:gd name="connsiteX6" fmla="*/ 1517507 w 1554875"/>
              <a:gd name="connsiteY6" fmla="*/ 1168858 h 3290084"/>
              <a:gd name="connsiteX7" fmla="*/ 1474977 w 1554875"/>
              <a:gd name="connsiteY7" fmla="*/ 1110348 h 3290084"/>
              <a:gd name="connsiteX8" fmla="*/ 1427284 w 1554875"/>
              <a:gd name="connsiteY8" fmla="*/ 1035981 h 3290084"/>
              <a:gd name="connsiteX9" fmla="*/ 1416652 w 1554875"/>
              <a:gd name="connsiteY9" fmla="*/ 1004084 h 3290084"/>
              <a:gd name="connsiteX10" fmla="*/ 1395386 w 1554875"/>
              <a:gd name="connsiteY10" fmla="*/ 961676 h 3290084"/>
              <a:gd name="connsiteX11" fmla="*/ 1379345 w 1554875"/>
              <a:gd name="connsiteY11" fmla="*/ 918838 h 3290084"/>
              <a:gd name="connsiteX12" fmla="*/ 1352856 w 1554875"/>
              <a:gd name="connsiteY12" fmla="*/ 855228 h 3290084"/>
              <a:gd name="connsiteX13" fmla="*/ 1326244 w 1554875"/>
              <a:gd name="connsiteY13" fmla="*/ 802250 h 3290084"/>
              <a:gd name="connsiteX14" fmla="*/ 1278489 w 1554875"/>
              <a:gd name="connsiteY14" fmla="*/ 706618 h 3290084"/>
              <a:gd name="connsiteX15" fmla="*/ 1203878 w 1554875"/>
              <a:gd name="connsiteY15" fmla="*/ 605147 h 3290084"/>
              <a:gd name="connsiteX16" fmla="*/ 1177204 w 1554875"/>
              <a:gd name="connsiteY16" fmla="*/ 535944 h 3290084"/>
              <a:gd name="connsiteX17" fmla="*/ 1123980 w 1554875"/>
              <a:gd name="connsiteY17" fmla="*/ 472271 h 3290084"/>
              <a:gd name="connsiteX18" fmla="*/ 1055145 w 1554875"/>
              <a:gd name="connsiteY18" fmla="*/ 408660 h 3290084"/>
              <a:gd name="connsiteX19" fmla="*/ 1039104 w 1554875"/>
              <a:gd name="connsiteY19" fmla="*/ 371600 h 3290084"/>
              <a:gd name="connsiteX20" fmla="*/ 980717 w 1554875"/>
              <a:gd name="connsiteY20" fmla="*/ 334232 h 3290084"/>
              <a:gd name="connsiteX21" fmla="*/ 906350 w 1554875"/>
              <a:gd name="connsiteY21" fmla="*/ 275846 h 3290084"/>
              <a:gd name="connsiteX22" fmla="*/ 741146 w 1554875"/>
              <a:gd name="connsiteY22" fmla="*/ 100193 h 3290084"/>
              <a:gd name="connsiteX23" fmla="*/ 618349 w 1554875"/>
              <a:gd name="connsiteY23" fmla="*/ 25580 h 3290084"/>
              <a:gd name="connsiteX24" fmla="*/ 491619 w 1554875"/>
              <a:gd name="connsiteY24" fmla="*/ 4624 h 3290084"/>
              <a:gd name="connsiteX25" fmla="*/ 299741 w 1554875"/>
              <a:gd name="connsiteY25" fmla="*/ 42175 h 3290084"/>
              <a:gd name="connsiteX26" fmla="*/ 151500 w 1554875"/>
              <a:gd name="connsiteY26" fmla="*/ 137683 h 3290084"/>
              <a:gd name="connsiteX27" fmla="*/ 114256 w 1554875"/>
              <a:gd name="connsiteY27" fmla="*/ 206765 h 3290084"/>
              <a:gd name="connsiteX28" fmla="*/ 71848 w 1554875"/>
              <a:gd name="connsiteY28" fmla="*/ 249234 h 3290084"/>
              <a:gd name="connsiteX29" fmla="*/ 45236 w 1554875"/>
              <a:gd name="connsiteY29" fmla="*/ 318314 h 3290084"/>
              <a:gd name="connsiteX30" fmla="*/ 2767 w 1554875"/>
              <a:gd name="connsiteY30" fmla="*/ 451191 h 3290084"/>
              <a:gd name="connsiteX31" fmla="*/ 13154 w 1554875"/>
              <a:gd name="connsiteY31" fmla="*/ 727637 h 3290084"/>
              <a:gd name="connsiteX0" fmla="*/ 13154 w 1554875"/>
              <a:gd name="connsiteY0" fmla="*/ 727637 h 3290084"/>
              <a:gd name="connsiteX1" fmla="*/ 23786 w 1554875"/>
              <a:gd name="connsiteY1" fmla="*/ 3290084 h 3290084"/>
              <a:gd name="connsiteX2" fmla="*/ 1554875 w 1554875"/>
              <a:gd name="connsiteY2" fmla="*/ 3141228 h 3290084"/>
              <a:gd name="connsiteX3" fmla="*/ 1554875 w 1554875"/>
              <a:gd name="connsiteY3" fmla="*/ 1301795 h 3290084"/>
              <a:gd name="connsiteX4" fmla="*/ 1522977 w 1554875"/>
              <a:gd name="connsiteY4" fmla="*/ 1216735 h 3290084"/>
              <a:gd name="connsiteX5" fmla="*/ 1512345 w 1554875"/>
              <a:gd name="connsiteY5" fmla="*/ 1184837 h 3290084"/>
              <a:gd name="connsiteX6" fmla="*/ 1517507 w 1554875"/>
              <a:gd name="connsiteY6" fmla="*/ 1168858 h 3290084"/>
              <a:gd name="connsiteX7" fmla="*/ 1474977 w 1554875"/>
              <a:gd name="connsiteY7" fmla="*/ 1110348 h 3290084"/>
              <a:gd name="connsiteX8" fmla="*/ 1427284 w 1554875"/>
              <a:gd name="connsiteY8" fmla="*/ 1035981 h 3290084"/>
              <a:gd name="connsiteX9" fmla="*/ 1416652 w 1554875"/>
              <a:gd name="connsiteY9" fmla="*/ 1004084 h 3290084"/>
              <a:gd name="connsiteX10" fmla="*/ 1395386 w 1554875"/>
              <a:gd name="connsiteY10" fmla="*/ 961676 h 3290084"/>
              <a:gd name="connsiteX11" fmla="*/ 1379345 w 1554875"/>
              <a:gd name="connsiteY11" fmla="*/ 918838 h 3290084"/>
              <a:gd name="connsiteX12" fmla="*/ 1352856 w 1554875"/>
              <a:gd name="connsiteY12" fmla="*/ 855228 h 3290084"/>
              <a:gd name="connsiteX13" fmla="*/ 1326244 w 1554875"/>
              <a:gd name="connsiteY13" fmla="*/ 802250 h 3290084"/>
              <a:gd name="connsiteX14" fmla="*/ 1278489 w 1554875"/>
              <a:gd name="connsiteY14" fmla="*/ 706618 h 3290084"/>
              <a:gd name="connsiteX15" fmla="*/ 1203878 w 1554875"/>
              <a:gd name="connsiteY15" fmla="*/ 605147 h 3290084"/>
              <a:gd name="connsiteX16" fmla="*/ 1177204 w 1554875"/>
              <a:gd name="connsiteY16" fmla="*/ 535944 h 3290084"/>
              <a:gd name="connsiteX17" fmla="*/ 1123980 w 1554875"/>
              <a:gd name="connsiteY17" fmla="*/ 472271 h 3290084"/>
              <a:gd name="connsiteX18" fmla="*/ 1055145 w 1554875"/>
              <a:gd name="connsiteY18" fmla="*/ 408660 h 3290084"/>
              <a:gd name="connsiteX19" fmla="*/ 1039104 w 1554875"/>
              <a:gd name="connsiteY19" fmla="*/ 371600 h 3290084"/>
              <a:gd name="connsiteX20" fmla="*/ 980717 w 1554875"/>
              <a:gd name="connsiteY20" fmla="*/ 334232 h 3290084"/>
              <a:gd name="connsiteX21" fmla="*/ 911635 w 1554875"/>
              <a:gd name="connsiteY21" fmla="*/ 249419 h 3290084"/>
              <a:gd name="connsiteX22" fmla="*/ 741146 w 1554875"/>
              <a:gd name="connsiteY22" fmla="*/ 100193 h 3290084"/>
              <a:gd name="connsiteX23" fmla="*/ 618349 w 1554875"/>
              <a:gd name="connsiteY23" fmla="*/ 25580 h 3290084"/>
              <a:gd name="connsiteX24" fmla="*/ 491619 w 1554875"/>
              <a:gd name="connsiteY24" fmla="*/ 4624 h 3290084"/>
              <a:gd name="connsiteX25" fmla="*/ 299741 w 1554875"/>
              <a:gd name="connsiteY25" fmla="*/ 42175 h 3290084"/>
              <a:gd name="connsiteX26" fmla="*/ 151500 w 1554875"/>
              <a:gd name="connsiteY26" fmla="*/ 137683 h 3290084"/>
              <a:gd name="connsiteX27" fmla="*/ 114256 w 1554875"/>
              <a:gd name="connsiteY27" fmla="*/ 206765 h 3290084"/>
              <a:gd name="connsiteX28" fmla="*/ 71848 w 1554875"/>
              <a:gd name="connsiteY28" fmla="*/ 249234 h 3290084"/>
              <a:gd name="connsiteX29" fmla="*/ 45236 w 1554875"/>
              <a:gd name="connsiteY29" fmla="*/ 318314 h 3290084"/>
              <a:gd name="connsiteX30" fmla="*/ 2767 w 1554875"/>
              <a:gd name="connsiteY30" fmla="*/ 451191 h 3290084"/>
              <a:gd name="connsiteX31" fmla="*/ 13154 w 1554875"/>
              <a:gd name="connsiteY31" fmla="*/ 727637 h 3290084"/>
              <a:gd name="connsiteX0" fmla="*/ 13154 w 1554875"/>
              <a:gd name="connsiteY0" fmla="*/ 727637 h 3290084"/>
              <a:gd name="connsiteX1" fmla="*/ 23786 w 1554875"/>
              <a:gd name="connsiteY1" fmla="*/ 3290084 h 3290084"/>
              <a:gd name="connsiteX2" fmla="*/ 1554875 w 1554875"/>
              <a:gd name="connsiteY2" fmla="*/ 3141228 h 3290084"/>
              <a:gd name="connsiteX3" fmla="*/ 1554875 w 1554875"/>
              <a:gd name="connsiteY3" fmla="*/ 1301795 h 3290084"/>
              <a:gd name="connsiteX4" fmla="*/ 1522977 w 1554875"/>
              <a:gd name="connsiteY4" fmla="*/ 1216735 h 3290084"/>
              <a:gd name="connsiteX5" fmla="*/ 1512345 w 1554875"/>
              <a:gd name="connsiteY5" fmla="*/ 1184837 h 3290084"/>
              <a:gd name="connsiteX6" fmla="*/ 1517507 w 1554875"/>
              <a:gd name="connsiteY6" fmla="*/ 1168858 h 3290084"/>
              <a:gd name="connsiteX7" fmla="*/ 1474977 w 1554875"/>
              <a:gd name="connsiteY7" fmla="*/ 1110348 h 3290084"/>
              <a:gd name="connsiteX8" fmla="*/ 1427284 w 1554875"/>
              <a:gd name="connsiteY8" fmla="*/ 1035981 h 3290084"/>
              <a:gd name="connsiteX9" fmla="*/ 1416652 w 1554875"/>
              <a:gd name="connsiteY9" fmla="*/ 1004084 h 3290084"/>
              <a:gd name="connsiteX10" fmla="*/ 1395386 w 1554875"/>
              <a:gd name="connsiteY10" fmla="*/ 961676 h 3290084"/>
              <a:gd name="connsiteX11" fmla="*/ 1379345 w 1554875"/>
              <a:gd name="connsiteY11" fmla="*/ 918838 h 3290084"/>
              <a:gd name="connsiteX12" fmla="*/ 1352856 w 1554875"/>
              <a:gd name="connsiteY12" fmla="*/ 855228 h 3290084"/>
              <a:gd name="connsiteX13" fmla="*/ 1326244 w 1554875"/>
              <a:gd name="connsiteY13" fmla="*/ 802250 h 3290084"/>
              <a:gd name="connsiteX14" fmla="*/ 1278489 w 1554875"/>
              <a:gd name="connsiteY14" fmla="*/ 706618 h 3290084"/>
              <a:gd name="connsiteX15" fmla="*/ 1203878 w 1554875"/>
              <a:gd name="connsiteY15" fmla="*/ 605147 h 3290084"/>
              <a:gd name="connsiteX16" fmla="*/ 1177204 w 1554875"/>
              <a:gd name="connsiteY16" fmla="*/ 535944 h 3290084"/>
              <a:gd name="connsiteX17" fmla="*/ 1123980 w 1554875"/>
              <a:gd name="connsiteY17" fmla="*/ 472271 h 3290084"/>
              <a:gd name="connsiteX18" fmla="*/ 1055145 w 1554875"/>
              <a:gd name="connsiteY18" fmla="*/ 408660 h 3290084"/>
              <a:gd name="connsiteX19" fmla="*/ 980717 w 1554875"/>
              <a:gd name="connsiteY19" fmla="*/ 334232 h 3290084"/>
              <a:gd name="connsiteX20" fmla="*/ 911635 w 1554875"/>
              <a:gd name="connsiteY20" fmla="*/ 249419 h 3290084"/>
              <a:gd name="connsiteX21" fmla="*/ 741146 w 1554875"/>
              <a:gd name="connsiteY21" fmla="*/ 100193 h 3290084"/>
              <a:gd name="connsiteX22" fmla="*/ 618349 w 1554875"/>
              <a:gd name="connsiteY22" fmla="*/ 25580 h 3290084"/>
              <a:gd name="connsiteX23" fmla="*/ 491619 w 1554875"/>
              <a:gd name="connsiteY23" fmla="*/ 4624 h 3290084"/>
              <a:gd name="connsiteX24" fmla="*/ 299741 w 1554875"/>
              <a:gd name="connsiteY24" fmla="*/ 42175 h 3290084"/>
              <a:gd name="connsiteX25" fmla="*/ 151500 w 1554875"/>
              <a:gd name="connsiteY25" fmla="*/ 137683 h 3290084"/>
              <a:gd name="connsiteX26" fmla="*/ 114256 w 1554875"/>
              <a:gd name="connsiteY26" fmla="*/ 206765 h 3290084"/>
              <a:gd name="connsiteX27" fmla="*/ 71848 w 1554875"/>
              <a:gd name="connsiteY27" fmla="*/ 249234 h 3290084"/>
              <a:gd name="connsiteX28" fmla="*/ 45236 w 1554875"/>
              <a:gd name="connsiteY28" fmla="*/ 318314 h 3290084"/>
              <a:gd name="connsiteX29" fmla="*/ 2767 w 1554875"/>
              <a:gd name="connsiteY29" fmla="*/ 451191 h 3290084"/>
              <a:gd name="connsiteX30" fmla="*/ 13154 w 1554875"/>
              <a:gd name="connsiteY30" fmla="*/ 727637 h 3290084"/>
              <a:gd name="connsiteX0" fmla="*/ 13154 w 1554875"/>
              <a:gd name="connsiteY0" fmla="*/ 727637 h 3290084"/>
              <a:gd name="connsiteX1" fmla="*/ 23786 w 1554875"/>
              <a:gd name="connsiteY1" fmla="*/ 3290084 h 3290084"/>
              <a:gd name="connsiteX2" fmla="*/ 1554875 w 1554875"/>
              <a:gd name="connsiteY2" fmla="*/ 3141228 h 3290084"/>
              <a:gd name="connsiteX3" fmla="*/ 1554875 w 1554875"/>
              <a:gd name="connsiteY3" fmla="*/ 1301795 h 3290084"/>
              <a:gd name="connsiteX4" fmla="*/ 1522977 w 1554875"/>
              <a:gd name="connsiteY4" fmla="*/ 1216735 h 3290084"/>
              <a:gd name="connsiteX5" fmla="*/ 1512345 w 1554875"/>
              <a:gd name="connsiteY5" fmla="*/ 1184837 h 3290084"/>
              <a:gd name="connsiteX6" fmla="*/ 1517507 w 1554875"/>
              <a:gd name="connsiteY6" fmla="*/ 1168858 h 3290084"/>
              <a:gd name="connsiteX7" fmla="*/ 1474977 w 1554875"/>
              <a:gd name="connsiteY7" fmla="*/ 1110348 h 3290084"/>
              <a:gd name="connsiteX8" fmla="*/ 1427284 w 1554875"/>
              <a:gd name="connsiteY8" fmla="*/ 1035981 h 3290084"/>
              <a:gd name="connsiteX9" fmla="*/ 1416652 w 1554875"/>
              <a:gd name="connsiteY9" fmla="*/ 1004084 h 3290084"/>
              <a:gd name="connsiteX10" fmla="*/ 1395386 w 1554875"/>
              <a:gd name="connsiteY10" fmla="*/ 961676 h 3290084"/>
              <a:gd name="connsiteX11" fmla="*/ 1379345 w 1554875"/>
              <a:gd name="connsiteY11" fmla="*/ 918838 h 3290084"/>
              <a:gd name="connsiteX12" fmla="*/ 1352856 w 1554875"/>
              <a:gd name="connsiteY12" fmla="*/ 855228 h 3290084"/>
              <a:gd name="connsiteX13" fmla="*/ 1326244 w 1554875"/>
              <a:gd name="connsiteY13" fmla="*/ 802250 h 3290084"/>
              <a:gd name="connsiteX14" fmla="*/ 1278489 w 1554875"/>
              <a:gd name="connsiteY14" fmla="*/ 706618 h 3290084"/>
              <a:gd name="connsiteX15" fmla="*/ 1203878 w 1554875"/>
              <a:gd name="connsiteY15" fmla="*/ 605147 h 3290084"/>
              <a:gd name="connsiteX16" fmla="*/ 1177204 w 1554875"/>
              <a:gd name="connsiteY16" fmla="*/ 535944 h 3290084"/>
              <a:gd name="connsiteX17" fmla="*/ 1123980 w 1554875"/>
              <a:gd name="connsiteY17" fmla="*/ 472271 h 3290084"/>
              <a:gd name="connsiteX18" fmla="*/ 1055145 w 1554875"/>
              <a:gd name="connsiteY18" fmla="*/ 408660 h 3290084"/>
              <a:gd name="connsiteX19" fmla="*/ 1001859 w 1554875"/>
              <a:gd name="connsiteY19" fmla="*/ 328947 h 3290084"/>
              <a:gd name="connsiteX20" fmla="*/ 911635 w 1554875"/>
              <a:gd name="connsiteY20" fmla="*/ 249419 h 3290084"/>
              <a:gd name="connsiteX21" fmla="*/ 741146 w 1554875"/>
              <a:gd name="connsiteY21" fmla="*/ 100193 h 3290084"/>
              <a:gd name="connsiteX22" fmla="*/ 618349 w 1554875"/>
              <a:gd name="connsiteY22" fmla="*/ 25580 h 3290084"/>
              <a:gd name="connsiteX23" fmla="*/ 491619 w 1554875"/>
              <a:gd name="connsiteY23" fmla="*/ 4624 h 3290084"/>
              <a:gd name="connsiteX24" fmla="*/ 299741 w 1554875"/>
              <a:gd name="connsiteY24" fmla="*/ 42175 h 3290084"/>
              <a:gd name="connsiteX25" fmla="*/ 151500 w 1554875"/>
              <a:gd name="connsiteY25" fmla="*/ 137683 h 3290084"/>
              <a:gd name="connsiteX26" fmla="*/ 114256 w 1554875"/>
              <a:gd name="connsiteY26" fmla="*/ 206765 h 3290084"/>
              <a:gd name="connsiteX27" fmla="*/ 71848 w 1554875"/>
              <a:gd name="connsiteY27" fmla="*/ 249234 h 3290084"/>
              <a:gd name="connsiteX28" fmla="*/ 45236 w 1554875"/>
              <a:gd name="connsiteY28" fmla="*/ 318314 h 3290084"/>
              <a:gd name="connsiteX29" fmla="*/ 2767 w 1554875"/>
              <a:gd name="connsiteY29" fmla="*/ 451191 h 3290084"/>
              <a:gd name="connsiteX30" fmla="*/ 13154 w 1554875"/>
              <a:gd name="connsiteY30" fmla="*/ 727637 h 3290084"/>
              <a:gd name="connsiteX0" fmla="*/ 13154 w 1554875"/>
              <a:gd name="connsiteY0" fmla="*/ 727637 h 3290084"/>
              <a:gd name="connsiteX1" fmla="*/ 23786 w 1554875"/>
              <a:gd name="connsiteY1" fmla="*/ 3290084 h 3290084"/>
              <a:gd name="connsiteX2" fmla="*/ 1554875 w 1554875"/>
              <a:gd name="connsiteY2" fmla="*/ 3141228 h 3290084"/>
              <a:gd name="connsiteX3" fmla="*/ 1554875 w 1554875"/>
              <a:gd name="connsiteY3" fmla="*/ 1301795 h 3290084"/>
              <a:gd name="connsiteX4" fmla="*/ 1522977 w 1554875"/>
              <a:gd name="connsiteY4" fmla="*/ 1216735 h 3290084"/>
              <a:gd name="connsiteX5" fmla="*/ 1512345 w 1554875"/>
              <a:gd name="connsiteY5" fmla="*/ 1184837 h 3290084"/>
              <a:gd name="connsiteX6" fmla="*/ 1517507 w 1554875"/>
              <a:gd name="connsiteY6" fmla="*/ 1168858 h 3290084"/>
              <a:gd name="connsiteX7" fmla="*/ 1474977 w 1554875"/>
              <a:gd name="connsiteY7" fmla="*/ 1110348 h 3290084"/>
              <a:gd name="connsiteX8" fmla="*/ 1427284 w 1554875"/>
              <a:gd name="connsiteY8" fmla="*/ 1035981 h 3290084"/>
              <a:gd name="connsiteX9" fmla="*/ 1416652 w 1554875"/>
              <a:gd name="connsiteY9" fmla="*/ 1004084 h 3290084"/>
              <a:gd name="connsiteX10" fmla="*/ 1395386 w 1554875"/>
              <a:gd name="connsiteY10" fmla="*/ 961676 h 3290084"/>
              <a:gd name="connsiteX11" fmla="*/ 1379345 w 1554875"/>
              <a:gd name="connsiteY11" fmla="*/ 918838 h 3290084"/>
              <a:gd name="connsiteX12" fmla="*/ 1352856 w 1554875"/>
              <a:gd name="connsiteY12" fmla="*/ 855228 h 3290084"/>
              <a:gd name="connsiteX13" fmla="*/ 1326244 w 1554875"/>
              <a:gd name="connsiteY13" fmla="*/ 802250 h 3290084"/>
              <a:gd name="connsiteX14" fmla="*/ 1278489 w 1554875"/>
              <a:gd name="connsiteY14" fmla="*/ 706618 h 3290084"/>
              <a:gd name="connsiteX15" fmla="*/ 1203878 w 1554875"/>
              <a:gd name="connsiteY15" fmla="*/ 605147 h 3290084"/>
              <a:gd name="connsiteX16" fmla="*/ 1177204 w 1554875"/>
              <a:gd name="connsiteY16" fmla="*/ 535944 h 3290084"/>
              <a:gd name="connsiteX17" fmla="*/ 1123980 w 1554875"/>
              <a:gd name="connsiteY17" fmla="*/ 472271 h 3290084"/>
              <a:gd name="connsiteX18" fmla="*/ 1071002 w 1554875"/>
              <a:gd name="connsiteY18" fmla="*/ 392803 h 3290084"/>
              <a:gd name="connsiteX19" fmla="*/ 1001859 w 1554875"/>
              <a:gd name="connsiteY19" fmla="*/ 328947 h 3290084"/>
              <a:gd name="connsiteX20" fmla="*/ 911635 w 1554875"/>
              <a:gd name="connsiteY20" fmla="*/ 249419 h 3290084"/>
              <a:gd name="connsiteX21" fmla="*/ 741146 w 1554875"/>
              <a:gd name="connsiteY21" fmla="*/ 100193 h 3290084"/>
              <a:gd name="connsiteX22" fmla="*/ 618349 w 1554875"/>
              <a:gd name="connsiteY22" fmla="*/ 25580 h 3290084"/>
              <a:gd name="connsiteX23" fmla="*/ 491619 w 1554875"/>
              <a:gd name="connsiteY23" fmla="*/ 4624 h 3290084"/>
              <a:gd name="connsiteX24" fmla="*/ 299741 w 1554875"/>
              <a:gd name="connsiteY24" fmla="*/ 42175 h 3290084"/>
              <a:gd name="connsiteX25" fmla="*/ 151500 w 1554875"/>
              <a:gd name="connsiteY25" fmla="*/ 137683 h 3290084"/>
              <a:gd name="connsiteX26" fmla="*/ 114256 w 1554875"/>
              <a:gd name="connsiteY26" fmla="*/ 206765 h 3290084"/>
              <a:gd name="connsiteX27" fmla="*/ 71848 w 1554875"/>
              <a:gd name="connsiteY27" fmla="*/ 249234 h 3290084"/>
              <a:gd name="connsiteX28" fmla="*/ 45236 w 1554875"/>
              <a:gd name="connsiteY28" fmla="*/ 318314 h 3290084"/>
              <a:gd name="connsiteX29" fmla="*/ 2767 w 1554875"/>
              <a:gd name="connsiteY29" fmla="*/ 451191 h 3290084"/>
              <a:gd name="connsiteX30" fmla="*/ 13154 w 1554875"/>
              <a:gd name="connsiteY30" fmla="*/ 727637 h 3290084"/>
              <a:gd name="connsiteX0" fmla="*/ 13154 w 1554875"/>
              <a:gd name="connsiteY0" fmla="*/ 727637 h 3290084"/>
              <a:gd name="connsiteX1" fmla="*/ 23786 w 1554875"/>
              <a:gd name="connsiteY1" fmla="*/ 3290084 h 3290084"/>
              <a:gd name="connsiteX2" fmla="*/ 1554875 w 1554875"/>
              <a:gd name="connsiteY2" fmla="*/ 3141228 h 3290084"/>
              <a:gd name="connsiteX3" fmla="*/ 1554875 w 1554875"/>
              <a:gd name="connsiteY3" fmla="*/ 1301795 h 3290084"/>
              <a:gd name="connsiteX4" fmla="*/ 1522977 w 1554875"/>
              <a:gd name="connsiteY4" fmla="*/ 1216735 h 3290084"/>
              <a:gd name="connsiteX5" fmla="*/ 1512345 w 1554875"/>
              <a:gd name="connsiteY5" fmla="*/ 1184837 h 3290084"/>
              <a:gd name="connsiteX6" fmla="*/ 1517507 w 1554875"/>
              <a:gd name="connsiteY6" fmla="*/ 1168858 h 3290084"/>
              <a:gd name="connsiteX7" fmla="*/ 1474977 w 1554875"/>
              <a:gd name="connsiteY7" fmla="*/ 1110348 h 3290084"/>
              <a:gd name="connsiteX8" fmla="*/ 1427284 w 1554875"/>
              <a:gd name="connsiteY8" fmla="*/ 1035981 h 3290084"/>
              <a:gd name="connsiteX9" fmla="*/ 1416652 w 1554875"/>
              <a:gd name="connsiteY9" fmla="*/ 1004084 h 3290084"/>
              <a:gd name="connsiteX10" fmla="*/ 1395386 w 1554875"/>
              <a:gd name="connsiteY10" fmla="*/ 961676 h 3290084"/>
              <a:gd name="connsiteX11" fmla="*/ 1379345 w 1554875"/>
              <a:gd name="connsiteY11" fmla="*/ 918838 h 3290084"/>
              <a:gd name="connsiteX12" fmla="*/ 1352856 w 1554875"/>
              <a:gd name="connsiteY12" fmla="*/ 855228 h 3290084"/>
              <a:gd name="connsiteX13" fmla="*/ 1326244 w 1554875"/>
              <a:gd name="connsiteY13" fmla="*/ 802250 h 3290084"/>
              <a:gd name="connsiteX14" fmla="*/ 1278489 w 1554875"/>
              <a:gd name="connsiteY14" fmla="*/ 706618 h 3290084"/>
              <a:gd name="connsiteX15" fmla="*/ 1203878 w 1554875"/>
              <a:gd name="connsiteY15" fmla="*/ 605147 h 3290084"/>
              <a:gd name="connsiteX16" fmla="*/ 1123980 w 1554875"/>
              <a:gd name="connsiteY16" fmla="*/ 472271 h 3290084"/>
              <a:gd name="connsiteX17" fmla="*/ 1071002 w 1554875"/>
              <a:gd name="connsiteY17" fmla="*/ 392803 h 3290084"/>
              <a:gd name="connsiteX18" fmla="*/ 1001859 w 1554875"/>
              <a:gd name="connsiteY18" fmla="*/ 328947 h 3290084"/>
              <a:gd name="connsiteX19" fmla="*/ 911635 w 1554875"/>
              <a:gd name="connsiteY19" fmla="*/ 249419 h 3290084"/>
              <a:gd name="connsiteX20" fmla="*/ 741146 w 1554875"/>
              <a:gd name="connsiteY20" fmla="*/ 100193 h 3290084"/>
              <a:gd name="connsiteX21" fmla="*/ 618349 w 1554875"/>
              <a:gd name="connsiteY21" fmla="*/ 25580 h 3290084"/>
              <a:gd name="connsiteX22" fmla="*/ 491619 w 1554875"/>
              <a:gd name="connsiteY22" fmla="*/ 4624 h 3290084"/>
              <a:gd name="connsiteX23" fmla="*/ 299741 w 1554875"/>
              <a:gd name="connsiteY23" fmla="*/ 42175 h 3290084"/>
              <a:gd name="connsiteX24" fmla="*/ 151500 w 1554875"/>
              <a:gd name="connsiteY24" fmla="*/ 137683 h 3290084"/>
              <a:gd name="connsiteX25" fmla="*/ 114256 w 1554875"/>
              <a:gd name="connsiteY25" fmla="*/ 206765 h 3290084"/>
              <a:gd name="connsiteX26" fmla="*/ 71848 w 1554875"/>
              <a:gd name="connsiteY26" fmla="*/ 249234 h 3290084"/>
              <a:gd name="connsiteX27" fmla="*/ 45236 w 1554875"/>
              <a:gd name="connsiteY27" fmla="*/ 318314 h 3290084"/>
              <a:gd name="connsiteX28" fmla="*/ 2767 w 1554875"/>
              <a:gd name="connsiteY28" fmla="*/ 451191 h 3290084"/>
              <a:gd name="connsiteX29" fmla="*/ 13154 w 1554875"/>
              <a:gd name="connsiteY29" fmla="*/ 727637 h 3290084"/>
              <a:gd name="connsiteX0" fmla="*/ 13154 w 1554875"/>
              <a:gd name="connsiteY0" fmla="*/ 727637 h 3290084"/>
              <a:gd name="connsiteX1" fmla="*/ 23786 w 1554875"/>
              <a:gd name="connsiteY1" fmla="*/ 3290084 h 3290084"/>
              <a:gd name="connsiteX2" fmla="*/ 1554875 w 1554875"/>
              <a:gd name="connsiteY2" fmla="*/ 3141228 h 3290084"/>
              <a:gd name="connsiteX3" fmla="*/ 1554875 w 1554875"/>
              <a:gd name="connsiteY3" fmla="*/ 1301795 h 3290084"/>
              <a:gd name="connsiteX4" fmla="*/ 1522977 w 1554875"/>
              <a:gd name="connsiteY4" fmla="*/ 1216735 h 3290084"/>
              <a:gd name="connsiteX5" fmla="*/ 1512345 w 1554875"/>
              <a:gd name="connsiteY5" fmla="*/ 1184837 h 3290084"/>
              <a:gd name="connsiteX6" fmla="*/ 1474977 w 1554875"/>
              <a:gd name="connsiteY6" fmla="*/ 1110348 h 3290084"/>
              <a:gd name="connsiteX7" fmla="*/ 1427284 w 1554875"/>
              <a:gd name="connsiteY7" fmla="*/ 1035981 h 3290084"/>
              <a:gd name="connsiteX8" fmla="*/ 1416652 w 1554875"/>
              <a:gd name="connsiteY8" fmla="*/ 1004084 h 3290084"/>
              <a:gd name="connsiteX9" fmla="*/ 1395386 w 1554875"/>
              <a:gd name="connsiteY9" fmla="*/ 961676 h 3290084"/>
              <a:gd name="connsiteX10" fmla="*/ 1379345 w 1554875"/>
              <a:gd name="connsiteY10" fmla="*/ 918838 h 3290084"/>
              <a:gd name="connsiteX11" fmla="*/ 1352856 w 1554875"/>
              <a:gd name="connsiteY11" fmla="*/ 855228 h 3290084"/>
              <a:gd name="connsiteX12" fmla="*/ 1326244 w 1554875"/>
              <a:gd name="connsiteY12" fmla="*/ 802250 h 3290084"/>
              <a:gd name="connsiteX13" fmla="*/ 1278489 w 1554875"/>
              <a:gd name="connsiteY13" fmla="*/ 706618 h 3290084"/>
              <a:gd name="connsiteX14" fmla="*/ 1203878 w 1554875"/>
              <a:gd name="connsiteY14" fmla="*/ 605147 h 3290084"/>
              <a:gd name="connsiteX15" fmla="*/ 1123980 w 1554875"/>
              <a:gd name="connsiteY15" fmla="*/ 472271 h 3290084"/>
              <a:gd name="connsiteX16" fmla="*/ 1071002 w 1554875"/>
              <a:gd name="connsiteY16" fmla="*/ 392803 h 3290084"/>
              <a:gd name="connsiteX17" fmla="*/ 1001859 w 1554875"/>
              <a:gd name="connsiteY17" fmla="*/ 328947 h 3290084"/>
              <a:gd name="connsiteX18" fmla="*/ 911635 w 1554875"/>
              <a:gd name="connsiteY18" fmla="*/ 249419 h 3290084"/>
              <a:gd name="connsiteX19" fmla="*/ 741146 w 1554875"/>
              <a:gd name="connsiteY19" fmla="*/ 100193 h 3290084"/>
              <a:gd name="connsiteX20" fmla="*/ 618349 w 1554875"/>
              <a:gd name="connsiteY20" fmla="*/ 25580 h 3290084"/>
              <a:gd name="connsiteX21" fmla="*/ 491619 w 1554875"/>
              <a:gd name="connsiteY21" fmla="*/ 4624 h 3290084"/>
              <a:gd name="connsiteX22" fmla="*/ 299741 w 1554875"/>
              <a:gd name="connsiteY22" fmla="*/ 42175 h 3290084"/>
              <a:gd name="connsiteX23" fmla="*/ 151500 w 1554875"/>
              <a:gd name="connsiteY23" fmla="*/ 137683 h 3290084"/>
              <a:gd name="connsiteX24" fmla="*/ 114256 w 1554875"/>
              <a:gd name="connsiteY24" fmla="*/ 206765 h 3290084"/>
              <a:gd name="connsiteX25" fmla="*/ 71848 w 1554875"/>
              <a:gd name="connsiteY25" fmla="*/ 249234 h 3290084"/>
              <a:gd name="connsiteX26" fmla="*/ 45236 w 1554875"/>
              <a:gd name="connsiteY26" fmla="*/ 318314 h 3290084"/>
              <a:gd name="connsiteX27" fmla="*/ 2767 w 1554875"/>
              <a:gd name="connsiteY27" fmla="*/ 451191 h 3290084"/>
              <a:gd name="connsiteX28" fmla="*/ 13154 w 1554875"/>
              <a:gd name="connsiteY28" fmla="*/ 727637 h 3290084"/>
              <a:gd name="connsiteX0" fmla="*/ 10387 w 1552108"/>
              <a:gd name="connsiteY0" fmla="*/ 727637 h 3290084"/>
              <a:gd name="connsiteX1" fmla="*/ 21019 w 1552108"/>
              <a:gd name="connsiteY1" fmla="*/ 3290084 h 3290084"/>
              <a:gd name="connsiteX2" fmla="*/ 1552108 w 1552108"/>
              <a:gd name="connsiteY2" fmla="*/ 3141228 h 3290084"/>
              <a:gd name="connsiteX3" fmla="*/ 1552108 w 1552108"/>
              <a:gd name="connsiteY3" fmla="*/ 1301795 h 3290084"/>
              <a:gd name="connsiteX4" fmla="*/ 1520210 w 1552108"/>
              <a:gd name="connsiteY4" fmla="*/ 1216735 h 3290084"/>
              <a:gd name="connsiteX5" fmla="*/ 1509578 w 1552108"/>
              <a:gd name="connsiteY5" fmla="*/ 1184837 h 3290084"/>
              <a:gd name="connsiteX6" fmla="*/ 1472210 w 1552108"/>
              <a:gd name="connsiteY6" fmla="*/ 1110348 h 3290084"/>
              <a:gd name="connsiteX7" fmla="*/ 1424517 w 1552108"/>
              <a:gd name="connsiteY7" fmla="*/ 1035981 h 3290084"/>
              <a:gd name="connsiteX8" fmla="*/ 1413885 w 1552108"/>
              <a:gd name="connsiteY8" fmla="*/ 1004084 h 3290084"/>
              <a:gd name="connsiteX9" fmla="*/ 1392619 w 1552108"/>
              <a:gd name="connsiteY9" fmla="*/ 961676 h 3290084"/>
              <a:gd name="connsiteX10" fmla="*/ 1376578 w 1552108"/>
              <a:gd name="connsiteY10" fmla="*/ 918838 h 3290084"/>
              <a:gd name="connsiteX11" fmla="*/ 1350089 w 1552108"/>
              <a:gd name="connsiteY11" fmla="*/ 855228 h 3290084"/>
              <a:gd name="connsiteX12" fmla="*/ 1323477 w 1552108"/>
              <a:gd name="connsiteY12" fmla="*/ 802250 h 3290084"/>
              <a:gd name="connsiteX13" fmla="*/ 1275722 w 1552108"/>
              <a:gd name="connsiteY13" fmla="*/ 706618 h 3290084"/>
              <a:gd name="connsiteX14" fmla="*/ 1201111 w 1552108"/>
              <a:gd name="connsiteY14" fmla="*/ 605147 h 3290084"/>
              <a:gd name="connsiteX15" fmla="*/ 1121213 w 1552108"/>
              <a:gd name="connsiteY15" fmla="*/ 472271 h 3290084"/>
              <a:gd name="connsiteX16" fmla="*/ 1068235 w 1552108"/>
              <a:gd name="connsiteY16" fmla="*/ 392803 h 3290084"/>
              <a:gd name="connsiteX17" fmla="*/ 999092 w 1552108"/>
              <a:gd name="connsiteY17" fmla="*/ 328947 h 3290084"/>
              <a:gd name="connsiteX18" fmla="*/ 908868 w 1552108"/>
              <a:gd name="connsiteY18" fmla="*/ 249419 h 3290084"/>
              <a:gd name="connsiteX19" fmla="*/ 738379 w 1552108"/>
              <a:gd name="connsiteY19" fmla="*/ 100193 h 3290084"/>
              <a:gd name="connsiteX20" fmla="*/ 615582 w 1552108"/>
              <a:gd name="connsiteY20" fmla="*/ 25580 h 3290084"/>
              <a:gd name="connsiteX21" fmla="*/ 488852 w 1552108"/>
              <a:gd name="connsiteY21" fmla="*/ 4624 h 3290084"/>
              <a:gd name="connsiteX22" fmla="*/ 296974 w 1552108"/>
              <a:gd name="connsiteY22" fmla="*/ 42175 h 3290084"/>
              <a:gd name="connsiteX23" fmla="*/ 148733 w 1552108"/>
              <a:gd name="connsiteY23" fmla="*/ 137683 h 3290084"/>
              <a:gd name="connsiteX24" fmla="*/ 111489 w 1552108"/>
              <a:gd name="connsiteY24" fmla="*/ 206765 h 3290084"/>
              <a:gd name="connsiteX25" fmla="*/ 69081 w 1552108"/>
              <a:gd name="connsiteY25" fmla="*/ 249234 h 3290084"/>
              <a:gd name="connsiteX26" fmla="*/ 42469 w 1552108"/>
              <a:gd name="connsiteY26" fmla="*/ 318314 h 3290084"/>
              <a:gd name="connsiteX27" fmla="*/ 0 w 1552108"/>
              <a:gd name="connsiteY27" fmla="*/ 451191 h 3290084"/>
              <a:gd name="connsiteX28" fmla="*/ 10387 w 1552108"/>
              <a:gd name="connsiteY28" fmla="*/ 727637 h 3290084"/>
              <a:gd name="connsiteX0" fmla="*/ 10387 w 1552108"/>
              <a:gd name="connsiteY0" fmla="*/ 727637 h 3290084"/>
              <a:gd name="connsiteX1" fmla="*/ 21019 w 1552108"/>
              <a:gd name="connsiteY1" fmla="*/ 3290084 h 3290084"/>
              <a:gd name="connsiteX2" fmla="*/ 1552108 w 1552108"/>
              <a:gd name="connsiteY2" fmla="*/ 3141228 h 3290084"/>
              <a:gd name="connsiteX3" fmla="*/ 1552108 w 1552108"/>
              <a:gd name="connsiteY3" fmla="*/ 1301795 h 3290084"/>
              <a:gd name="connsiteX4" fmla="*/ 1520210 w 1552108"/>
              <a:gd name="connsiteY4" fmla="*/ 1216735 h 3290084"/>
              <a:gd name="connsiteX5" fmla="*/ 1509578 w 1552108"/>
              <a:gd name="connsiteY5" fmla="*/ 1184837 h 3290084"/>
              <a:gd name="connsiteX6" fmla="*/ 1472210 w 1552108"/>
              <a:gd name="connsiteY6" fmla="*/ 1110348 h 3290084"/>
              <a:gd name="connsiteX7" fmla="*/ 1413885 w 1552108"/>
              <a:gd name="connsiteY7" fmla="*/ 1004084 h 3290084"/>
              <a:gd name="connsiteX8" fmla="*/ 1392619 w 1552108"/>
              <a:gd name="connsiteY8" fmla="*/ 961676 h 3290084"/>
              <a:gd name="connsiteX9" fmla="*/ 1376578 w 1552108"/>
              <a:gd name="connsiteY9" fmla="*/ 918838 h 3290084"/>
              <a:gd name="connsiteX10" fmla="*/ 1350089 w 1552108"/>
              <a:gd name="connsiteY10" fmla="*/ 855228 h 3290084"/>
              <a:gd name="connsiteX11" fmla="*/ 1323477 w 1552108"/>
              <a:gd name="connsiteY11" fmla="*/ 802250 h 3290084"/>
              <a:gd name="connsiteX12" fmla="*/ 1275722 w 1552108"/>
              <a:gd name="connsiteY12" fmla="*/ 706618 h 3290084"/>
              <a:gd name="connsiteX13" fmla="*/ 1201111 w 1552108"/>
              <a:gd name="connsiteY13" fmla="*/ 605147 h 3290084"/>
              <a:gd name="connsiteX14" fmla="*/ 1121213 w 1552108"/>
              <a:gd name="connsiteY14" fmla="*/ 472271 h 3290084"/>
              <a:gd name="connsiteX15" fmla="*/ 1068235 w 1552108"/>
              <a:gd name="connsiteY15" fmla="*/ 392803 h 3290084"/>
              <a:gd name="connsiteX16" fmla="*/ 999092 w 1552108"/>
              <a:gd name="connsiteY16" fmla="*/ 328947 h 3290084"/>
              <a:gd name="connsiteX17" fmla="*/ 908868 w 1552108"/>
              <a:gd name="connsiteY17" fmla="*/ 249419 h 3290084"/>
              <a:gd name="connsiteX18" fmla="*/ 738379 w 1552108"/>
              <a:gd name="connsiteY18" fmla="*/ 100193 h 3290084"/>
              <a:gd name="connsiteX19" fmla="*/ 615582 w 1552108"/>
              <a:gd name="connsiteY19" fmla="*/ 25580 h 3290084"/>
              <a:gd name="connsiteX20" fmla="*/ 488852 w 1552108"/>
              <a:gd name="connsiteY20" fmla="*/ 4624 h 3290084"/>
              <a:gd name="connsiteX21" fmla="*/ 296974 w 1552108"/>
              <a:gd name="connsiteY21" fmla="*/ 42175 h 3290084"/>
              <a:gd name="connsiteX22" fmla="*/ 148733 w 1552108"/>
              <a:gd name="connsiteY22" fmla="*/ 137683 h 3290084"/>
              <a:gd name="connsiteX23" fmla="*/ 111489 w 1552108"/>
              <a:gd name="connsiteY23" fmla="*/ 206765 h 3290084"/>
              <a:gd name="connsiteX24" fmla="*/ 69081 w 1552108"/>
              <a:gd name="connsiteY24" fmla="*/ 249234 h 3290084"/>
              <a:gd name="connsiteX25" fmla="*/ 42469 w 1552108"/>
              <a:gd name="connsiteY25" fmla="*/ 318314 h 3290084"/>
              <a:gd name="connsiteX26" fmla="*/ 0 w 1552108"/>
              <a:gd name="connsiteY26" fmla="*/ 451191 h 3290084"/>
              <a:gd name="connsiteX27" fmla="*/ 10387 w 1552108"/>
              <a:gd name="connsiteY27" fmla="*/ 727637 h 3290084"/>
              <a:gd name="connsiteX0" fmla="*/ 10387 w 1552108"/>
              <a:gd name="connsiteY0" fmla="*/ 727637 h 3290084"/>
              <a:gd name="connsiteX1" fmla="*/ 21019 w 1552108"/>
              <a:gd name="connsiteY1" fmla="*/ 3290084 h 3290084"/>
              <a:gd name="connsiteX2" fmla="*/ 1552108 w 1552108"/>
              <a:gd name="connsiteY2" fmla="*/ 3141228 h 3290084"/>
              <a:gd name="connsiteX3" fmla="*/ 1552108 w 1552108"/>
              <a:gd name="connsiteY3" fmla="*/ 1301795 h 3290084"/>
              <a:gd name="connsiteX4" fmla="*/ 1520210 w 1552108"/>
              <a:gd name="connsiteY4" fmla="*/ 1216735 h 3290084"/>
              <a:gd name="connsiteX5" fmla="*/ 1509578 w 1552108"/>
              <a:gd name="connsiteY5" fmla="*/ 1184837 h 3290084"/>
              <a:gd name="connsiteX6" fmla="*/ 1472210 w 1552108"/>
              <a:gd name="connsiteY6" fmla="*/ 1110348 h 3290084"/>
              <a:gd name="connsiteX7" fmla="*/ 1413885 w 1552108"/>
              <a:gd name="connsiteY7" fmla="*/ 1004084 h 3290084"/>
              <a:gd name="connsiteX8" fmla="*/ 1392619 w 1552108"/>
              <a:gd name="connsiteY8" fmla="*/ 961676 h 3290084"/>
              <a:gd name="connsiteX9" fmla="*/ 1376578 w 1552108"/>
              <a:gd name="connsiteY9" fmla="*/ 918838 h 3290084"/>
              <a:gd name="connsiteX10" fmla="*/ 1350089 w 1552108"/>
              <a:gd name="connsiteY10" fmla="*/ 855228 h 3290084"/>
              <a:gd name="connsiteX11" fmla="*/ 1323477 w 1552108"/>
              <a:gd name="connsiteY11" fmla="*/ 802250 h 3290084"/>
              <a:gd name="connsiteX12" fmla="*/ 1201111 w 1552108"/>
              <a:gd name="connsiteY12" fmla="*/ 605147 h 3290084"/>
              <a:gd name="connsiteX13" fmla="*/ 1121213 w 1552108"/>
              <a:gd name="connsiteY13" fmla="*/ 472271 h 3290084"/>
              <a:gd name="connsiteX14" fmla="*/ 1068235 w 1552108"/>
              <a:gd name="connsiteY14" fmla="*/ 392803 h 3290084"/>
              <a:gd name="connsiteX15" fmla="*/ 999092 w 1552108"/>
              <a:gd name="connsiteY15" fmla="*/ 328947 h 3290084"/>
              <a:gd name="connsiteX16" fmla="*/ 908868 w 1552108"/>
              <a:gd name="connsiteY16" fmla="*/ 249419 h 3290084"/>
              <a:gd name="connsiteX17" fmla="*/ 738379 w 1552108"/>
              <a:gd name="connsiteY17" fmla="*/ 100193 h 3290084"/>
              <a:gd name="connsiteX18" fmla="*/ 615582 w 1552108"/>
              <a:gd name="connsiteY18" fmla="*/ 25580 h 3290084"/>
              <a:gd name="connsiteX19" fmla="*/ 488852 w 1552108"/>
              <a:gd name="connsiteY19" fmla="*/ 4624 h 3290084"/>
              <a:gd name="connsiteX20" fmla="*/ 296974 w 1552108"/>
              <a:gd name="connsiteY20" fmla="*/ 42175 h 3290084"/>
              <a:gd name="connsiteX21" fmla="*/ 148733 w 1552108"/>
              <a:gd name="connsiteY21" fmla="*/ 137683 h 3290084"/>
              <a:gd name="connsiteX22" fmla="*/ 111489 w 1552108"/>
              <a:gd name="connsiteY22" fmla="*/ 206765 h 3290084"/>
              <a:gd name="connsiteX23" fmla="*/ 69081 w 1552108"/>
              <a:gd name="connsiteY23" fmla="*/ 249234 h 3290084"/>
              <a:gd name="connsiteX24" fmla="*/ 42469 w 1552108"/>
              <a:gd name="connsiteY24" fmla="*/ 318314 h 3290084"/>
              <a:gd name="connsiteX25" fmla="*/ 0 w 1552108"/>
              <a:gd name="connsiteY25" fmla="*/ 451191 h 3290084"/>
              <a:gd name="connsiteX26" fmla="*/ 10387 w 1552108"/>
              <a:gd name="connsiteY26" fmla="*/ 727637 h 3290084"/>
              <a:gd name="connsiteX0" fmla="*/ 10387 w 1552108"/>
              <a:gd name="connsiteY0" fmla="*/ 727637 h 3290084"/>
              <a:gd name="connsiteX1" fmla="*/ 21019 w 1552108"/>
              <a:gd name="connsiteY1" fmla="*/ 3290084 h 3290084"/>
              <a:gd name="connsiteX2" fmla="*/ 1552108 w 1552108"/>
              <a:gd name="connsiteY2" fmla="*/ 3141228 h 3290084"/>
              <a:gd name="connsiteX3" fmla="*/ 1552108 w 1552108"/>
              <a:gd name="connsiteY3" fmla="*/ 1301795 h 3290084"/>
              <a:gd name="connsiteX4" fmla="*/ 1520210 w 1552108"/>
              <a:gd name="connsiteY4" fmla="*/ 1216735 h 3290084"/>
              <a:gd name="connsiteX5" fmla="*/ 1509578 w 1552108"/>
              <a:gd name="connsiteY5" fmla="*/ 1184837 h 3290084"/>
              <a:gd name="connsiteX6" fmla="*/ 1472210 w 1552108"/>
              <a:gd name="connsiteY6" fmla="*/ 1110348 h 3290084"/>
              <a:gd name="connsiteX7" fmla="*/ 1413885 w 1552108"/>
              <a:gd name="connsiteY7" fmla="*/ 1004084 h 3290084"/>
              <a:gd name="connsiteX8" fmla="*/ 1392619 w 1552108"/>
              <a:gd name="connsiteY8" fmla="*/ 961676 h 3290084"/>
              <a:gd name="connsiteX9" fmla="*/ 1376578 w 1552108"/>
              <a:gd name="connsiteY9" fmla="*/ 918838 h 3290084"/>
              <a:gd name="connsiteX10" fmla="*/ 1323477 w 1552108"/>
              <a:gd name="connsiteY10" fmla="*/ 802250 h 3290084"/>
              <a:gd name="connsiteX11" fmla="*/ 1201111 w 1552108"/>
              <a:gd name="connsiteY11" fmla="*/ 605147 h 3290084"/>
              <a:gd name="connsiteX12" fmla="*/ 1121213 w 1552108"/>
              <a:gd name="connsiteY12" fmla="*/ 472271 h 3290084"/>
              <a:gd name="connsiteX13" fmla="*/ 1068235 w 1552108"/>
              <a:gd name="connsiteY13" fmla="*/ 392803 h 3290084"/>
              <a:gd name="connsiteX14" fmla="*/ 999092 w 1552108"/>
              <a:gd name="connsiteY14" fmla="*/ 328947 h 3290084"/>
              <a:gd name="connsiteX15" fmla="*/ 908868 w 1552108"/>
              <a:gd name="connsiteY15" fmla="*/ 249419 h 3290084"/>
              <a:gd name="connsiteX16" fmla="*/ 738379 w 1552108"/>
              <a:gd name="connsiteY16" fmla="*/ 100193 h 3290084"/>
              <a:gd name="connsiteX17" fmla="*/ 615582 w 1552108"/>
              <a:gd name="connsiteY17" fmla="*/ 25580 h 3290084"/>
              <a:gd name="connsiteX18" fmla="*/ 488852 w 1552108"/>
              <a:gd name="connsiteY18" fmla="*/ 4624 h 3290084"/>
              <a:gd name="connsiteX19" fmla="*/ 296974 w 1552108"/>
              <a:gd name="connsiteY19" fmla="*/ 42175 h 3290084"/>
              <a:gd name="connsiteX20" fmla="*/ 148733 w 1552108"/>
              <a:gd name="connsiteY20" fmla="*/ 137683 h 3290084"/>
              <a:gd name="connsiteX21" fmla="*/ 111489 w 1552108"/>
              <a:gd name="connsiteY21" fmla="*/ 206765 h 3290084"/>
              <a:gd name="connsiteX22" fmla="*/ 69081 w 1552108"/>
              <a:gd name="connsiteY22" fmla="*/ 249234 h 3290084"/>
              <a:gd name="connsiteX23" fmla="*/ 42469 w 1552108"/>
              <a:gd name="connsiteY23" fmla="*/ 318314 h 3290084"/>
              <a:gd name="connsiteX24" fmla="*/ 0 w 1552108"/>
              <a:gd name="connsiteY24" fmla="*/ 451191 h 3290084"/>
              <a:gd name="connsiteX25" fmla="*/ 10387 w 1552108"/>
              <a:gd name="connsiteY25" fmla="*/ 727637 h 3290084"/>
              <a:gd name="connsiteX0" fmla="*/ 10387 w 1552108"/>
              <a:gd name="connsiteY0" fmla="*/ 727637 h 3290084"/>
              <a:gd name="connsiteX1" fmla="*/ 21019 w 1552108"/>
              <a:gd name="connsiteY1" fmla="*/ 3290084 h 3290084"/>
              <a:gd name="connsiteX2" fmla="*/ 1552108 w 1552108"/>
              <a:gd name="connsiteY2" fmla="*/ 3141228 h 3290084"/>
              <a:gd name="connsiteX3" fmla="*/ 1552108 w 1552108"/>
              <a:gd name="connsiteY3" fmla="*/ 1301795 h 3290084"/>
              <a:gd name="connsiteX4" fmla="*/ 1520210 w 1552108"/>
              <a:gd name="connsiteY4" fmla="*/ 1216735 h 3290084"/>
              <a:gd name="connsiteX5" fmla="*/ 1509578 w 1552108"/>
              <a:gd name="connsiteY5" fmla="*/ 1184837 h 3290084"/>
              <a:gd name="connsiteX6" fmla="*/ 1472210 w 1552108"/>
              <a:gd name="connsiteY6" fmla="*/ 1110348 h 3290084"/>
              <a:gd name="connsiteX7" fmla="*/ 1413885 w 1552108"/>
              <a:gd name="connsiteY7" fmla="*/ 1004084 h 3290084"/>
              <a:gd name="connsiteX8" fmla="*/ 1376578 w 1552108"/>
              <a:gd name="connsiteY8" fmla="*/ 918838 h 3290084"/>
              <a:gd name="connsiteX9" fmla="*/ 1323477 w 1552108"/>
              <a:gd name="connsiteY9" fmla="*/ 802250 h 3290084"/>
              <a:gd name="connsiteX10" fmla="*/ 1201111 w 1552108"/>
              <a:gd name="connsiteY10" fmla="*/ 605147 h 3290084"/>
              <a:gd name="connsiteX11" fmla="*/ 1121213 w 1552108"/>
              <a:gd name="connsiteY11" fmla="*/ 472271 h 3290084"/>
              <a:gd name="connsiteX12" fmla="*/ 1068235 w 1552108"/>
              <a:gd name="connsiteY12" fmla="*/ 392803 h 3290084"/>
              <a:gd name="connsiteX13" fmla="*/ 999092 w 1552108"/>
              <a:gd name="connsiteY13" fmla="*/ 328947 h 3290084"/>
              <a:gd name="connsiteX14" fmla="*/ 908868 w 1552108"/>
              <a:gd name="connsiteY14" fmla="*/ 249419 h 3290084"/>
              <a:gd name="connsiteX15" fmla="*/ 738379 w 1552108"/>
              <a:gd name="connsiteY15" fmla="*/ 100193 h 3290084"/>
              <a:gd name="connsiteX16" fmla="*/ 615582 w 1552108"/>
              <a:gd name="connsiteY16" fmla="*/ 25580 h 3290084"/>
              <a:gd name="connsiteX17" fmla="*/ 488852 w 1552108"/>
              <a:gd name="connsiteY17" fmla="*/ 4624 h 3290084"/>
              <a:gd name="connsiteX18" fmla="*/ 296974 w 1552108"/>
              <a:gd name="connsiteY18" fmla="*/ 42175 h 3290084"/>
              <a:gd name="connsiteX19" fmla="*/ 148733 w 1552108"/>
              <a:gd name="connsiteY19" fmla="*/ 137683 h 3290084"/>
              <a:gd name="connsiteX20" fmla="*/ 111489 w 1552108"/>
              <a:gd name="connsiteY20" fmla="*/ 206765 h 3290084"/>
              <a:gd name="connsiteX21" fmla="*/ 69081 w 1552108"/>
              <a:gd name="connsiteY21" fmla="*/ 249234 h 3290084"/>
              <a:gd name="connsiteX22" fmla="*/ 42469 w 1552108"/>
              <a:gd name="connsiteY22" fmla="*/ 318314 h 3290084"/>
              <a:gd name="connsiteX23" fmla="*/ 0 w 1552108"/>
              <a:gd name="connsiteY23" fmla="*/ 451191 h 3290084"/>
              <a:gd name="connsiteX24" fmla="*/ 10387 w 1552108"/>
              <a:gd name="connsiteY24" fmla="*/ 727637 h 3290084"/>
              <a:gd name="connsiteX0" fmla="*/ 10387 w 1552108"/>
              <a:gd name="connsiteY0" fmla="*/ 727637 h 3290084"/>
              <a:gd name="connsiteX1" fmla="*/ 21019 w 1552108"/>
              <a:gd name="connsiteY1" fmla="*/ 3290084 h 3290084"/>
              <a:gd name="connsiteX2" fmla="*/ 1552108 w 1552108"/>
              <a:gd name="connsiteY2" fmla="*/ 3141228 h 3290084"/>
              <a:gd name="connsiteX3" fmla="*/ 1552108 w 1552108"/>
              <a:gd name="connsiteY3" fmla="*/ 1301795 h 3290084"/>
              <a:gd name="connsiteX4" fmla="*/ 1520210 w 1552108"/>
              <a:gd name="connsiteY4" fmla="*/ 1216735 h 3290084"/>
              <a:gd name="connsiteX5" fmla="*/ 1472210 w 1552108"/>
              <a:gd name="connsiteY5" fmla="*/ 1110348 h 3290084"/>
              <a:gd name="connsiteX6" fmla="*/ 1413885 w 1552108"/>
              <a:gd name="connsiteY6" fmla="*/ 1004084 h 3290084"/>
              <a:gd name="connsiteX7" fmla="*/ 1376578 w 1552108"/>
              <a:gd name="connsiteY7" fmla="*/ 918838 h 3290084"/>
              <a:gd name="connsiteX8" fmla="*/ 1323477 w 1552108"/>
              <a:gd name="connsiteY8" fmla="*/ 802250 h 3290084"/>
              <a:gd name="connsiteX9" fmla="*/ 1201111 w 1552108"/>
              <a:gd name="connsiteY9" fmla="*/ 605147 h 3290084"/>
              <a:gd name="connsiteX10" fmla="*/ 1121213 w 1552108"/>
              <a:gd name="connsiteY10" fmla="*/ 472271 h 3290084"/>
              <a:gd name="connsiteX11" fmla="*/ 1068235 w 1552108"/>
              <a:gd name="connsiteY11" fmla="*/ 392803 h 3290084"/>
              <a:gd name="connsiteX12" fmla="*/ 999092 w 1552108"/>
              <a:gd name="connsiteY12" fmla="*/ 328947 h 3290084"/>
              <a:gd name="connsiteX13" fmla="*/ 908868 w 1552108"/>
              <a:gd name="connsiteY13" fmla="*/ 249419 h 3290084"/>
              <a:gd name="connsiteX14" fmla="*/ 738379 w 1552108"/>
              <a:gd name="connsiteY14" fmla="*/ 100193 h 3290084"/>
              <a:gd name="connsiteX15" fmla="*/ 615582 w 1552108"/>
              <a:gd name="connsiteY15" fmla="*/ 25580 h 3290084"/>
              <a:gd name="connsiteX16" fmla="*/ 488852 w 1552108"/>
              <a:gd name="connsiteY16" fmla="*/ 4624 h 3290084"/>
              <a:gd name="connsiteX17" fmla="*/ 296974 w 1552108"/>
              <a:gd name="connsiteY17" fmla="*/ 42175 h 3290084"/>
              <a:gd name="connsiteX18" fmla="*/ 148733 w 1552108"/>
              <a:gd name="connsiteY18" fmla="*/ 137683 h 3290084"/>
              <a:gd name="connsiteX19" fmla="*/ 111489 w 1552108"/>
              <a:gd name="connsiteY19" fmla="*/ 206765 h 3290084"/>
              <a:gd name="connsiteX20" fmla="*/ 69081 w 1552108"/>
              <a:gd name="connsiteY20" fmla="*/ 249234 h 3290084"/>
              <a:gd name="connsiteX21" fmla="*/ 42469 w 1552108"/>
              <a:gd name="connsiteY21" fmla="*/ 318314 h 3290084"/>
              <a:gd name="connsiteX22" fmla="*/ 0 w 1552108"/>
              <a:gd name="connsiteY22" fmla="*/ 451191 h 3290084"/>
              <a:gd name="connsiteX23" fmla="*/ 10387 w 1552108"/>
              <a:gd name="connsiteY23" fmla="*/ 727637 h 3290084"/>
              <a:gd name="connsiteX0" fmla="*/ 10387 w 1552108"/>
              <a:gd name="connsiteY0" fmla="*/ 727637 h 3290084"/>
              <a:gd name="connsiteX1" fmla="*/ 21019 w 1552108"/>
              <a:gd name="connsiteY1" fmla="*/ 3290084 h 3290084"/>
              <a:gd name="connsiteX2" fmla="*/ 1552108 w 1552108"/>
              <a:gd name="connsiteY2" fmla="*/ 3141228 h 3290084"/>
              <a:gd name="connsiteX3" fmla="*/ 1552108 w 1552108"/>
              <a:gd name="connsiteY3" fmla="*/ 1301795 h 3290084"/>
              <a:gd name="connsiteX4" fmla="*/ 1520210 w 1552108"/>
              <a:gd name="connsiteY4" fmla="*/ 1216735 h 3290084"/>
              <a:gd name="connsiteX5" fmla="*/ 1472210 w 1552108"/>
              <a:gd name="connsiteY5" fmla="*/ 1110348 h 3290084"/>
              <a:gd name="connsiteX6" fmla="*/ 1413885 w 1552108"/>
              <a:gd name="connsiteY6" fmla="*/ 1004084 h 3290084"/>
              <a:gd name="connsiteX7" fmla="*/ 1376578 w 1552108"/>
              <a:gd name="connsiteY7" fmla="*/ 918838 h 3290084"/>
              <a:gd name="connsiteX8" fmla="*/ 1323477 w 1552108"/>
              <a:gd name="connsiteY8" fmla="*/ 802250 h 3290084"/>
              <a:gd name="connsiteX9" fmla="*/ 1201111 w 1552108"/>
              <a:gd name="connsiteY9" fmla="*/ 605147 h 3290084"/>
              <a:gd name="connsiteX10" fmla="*/ 1121213 w 1552108"/>
              <a:gd name="connsiteY10" fmla="*/ 472271 h 3290084"/>
              <a:gd name="connsiteX11" fmla="*/ 1057664 w 1552108"/>
              <a:gd name="connsiteY11" fmla="*/ 413945 h 3290084"/>
              <a:gd name="connsiteX12" fmla="*/ 999092 w 1552108"/>
              <a:gd name="connsiteY12" fmla="*/ 328947 h 3290084"/>
              <a:gd name="connsiteX13" fmla="*/ 908868 w 1552108"/>
              <a:gd name="connsiteY13" fmla="*/ 249419 h 3290084"/>
              <a:gd name="connsiteX14" fmla="*/ 738379 w 1552108"/>
              <a:gd name="connsiteY14" fmla="*/ 100193 h 3290084"/>
              <a:gd name="connsiteX15" fmla="*/ 615582 w 1552108"/>
              <a:gd name="connsiteY15" fmla="*/ 25580 h 3290084"/>
              <a:gd name="connsiteX16" fmla="*/ 488852 w 1552108"/>
              <a:gd name="connsiteY16" fmla="*/ 4624 h 3290084"/>
              <a:gd name="connsiteX17" fmla="*/ 296974 w 1552108"/>
              <a:gd name="connsiteY17" fmla="*/ 42175 h 3290084"/>
              <a:gd name="connsiteX18" fmla="*/ 148733 w 1552108"/>
              <a:gd name="connsiteY18" fmla="*/ 137683 h 3290084"/>
              <a:gd name="connsiteX19" fmla="*/ 111489 w 1552108"/>
              <a:gd name="connsiteY19" fmla="*/ 206765 h 3290084"/>
              <a:gd name="connsiteX20" fmla="*/ 69081 w 1552108"/>
              <a:gd name="connsiteY20" fmla="*/ 249234 h 3290084"/>
              <a:gd name="connsiteX21" fmla="*/ 42469 w 1552108"/>
              <a:gd name="connsiteY21" fmla="*/ 318314 h 3290084"/>
              <a:gd name="connsiteX22" fmla="*/ 0 w 1552108"/>
              <a:gd name="connsiteY22" fmla="*/ 451191 h 3290084"/>
              <a:gd name="connsiteX23" fmla="*/ 10387 w 1552108"/>
              <a:gd name="connsiteY23" fmla="*/ 727637 h 3290084"/>
              <a:gd name="connsiteX0" fmla="*/ 10387 w 1552108"/>
              <a:gd name="connsiteY0" fmla="*/ 727637 h 3290084"/>
              <a:gd name="connsiteX1" fmla="*/ 21019 w 1552108"/>
              <a:gd name="connsiteY1" fmla="*/ 3290084 h 3290084"/>
              <a:gd name="connsiteX2" fmla="*/ 1552108 w 1552108"/>
              <a:gd name="connsiteY2" fmla="*/ 3141228 h 3290084"/>
              <a:gd name="connsiteX3" fmla="*/ 1552108 w 1552108"/>
              <a:gd name="connsiteY3" fmla="*/ 1301795 h 3290084"/>
              <a:gd name="connsiteX4" fmla="*/ 1520210 w 1552108"/>
              <a:gd name="connsiteY4" fmla="*/ 1216735 h 3290084"/>
              <a:gd name="connsiteX5" fmla="*/ 1472210 w 1552108"/>
              <a:gd name="connsiteY5" fmla="*/ 1110348 h 3290084"/>
              <a:gd name="connsiteX6" fmla="*/ 1413885 w 1552108"/>
              <a:gd name="connsiteY6" fmla="*/ 1004084 h 3290084"/>
              <a:gd name="connsiteX7" fmla="*/ 1376578 w 1552108"/>
              <a:gd name="connsiteY7" fmla="*/ 918838 h 3290084"/>
              <a:gd name="connsiteX8" fmla="*/ 1323477 w 1552108"/>
              <a:gd name="connsiteY8" fmla="*/ 802250 h 3290084"/>
              <a:gd name="connsiteX9" fmla="*/ 1201111 w 1552108"/>
              <a:gd name="connsiteY9" fmla="*/ 605147 h 3290084"/>
              <a:gd name="connsiteX10" fmla="*/ 1121213 w 1552108"/>
              <a:gd name="connsiteY10" fmla="*/ 472271 h 3290084"/>
              <a:gd name="connsiteX11" fmla="*/ 1062949 w 1552108"/>
              <a:gd name="connsiteY11" fmla="*/ 398088 h 3290084"/>
              <a:gd name="connsiteX12" fmla="*/ 999092 w 1552108"/>
              <a:gd name="connsiteY12" fmla="*/ 328947 h 3290084"/>
              <a:gd name="connsiteX13" fmla="*/ 908868 w 1552108"/>
              <a:gd name="connsiteY13" fmla="*/ 249419 h 3290084"/>
              <a:gd name="connsiteX14" fmla="*/ 738379 w 1552108"/>
              <a:gd name="connsiteY14" fmla="*/ 100193 h 3290084"/>
              <a:gd name="connsiteX15" fmla="*/ 615582 w 1552108"/>
              <a:gd name="connsiteY15" fmla="*/ 25580 h 3290084"/>
              <a:gd name="connsiteX16" fmla="*/ 488852 w 1552108"/>
              <a:gd name="connsiteY16" fmla="*/ 4624 h 3290084"/>
              <a:gd name="connsiteX17" fmla="*/ 296974 w 1552108"/>
              <a:gd name="connsiteY17" fmla="*/ 42175 h 3290084"/>
              <a:gd name="connsiteX18" fmla="*/ 148733 w 1552108"/>
              <a:gd name="connsiteY18" fmla="*/ 137683 h 3290084"/>
              <a:gd name="connsiteX19" fmla="*/ 111489 w 1552108"/>
              <a:gd name="connsiteY19" fmla="*/ 206765 h 3290084"/>
              <a:gd name="connsiteX20" fmla="*/ 69081 w 1552108"/>
              <a:gd name="connsiteY20" fmla="*/ 249234 h 3290084"/>
              <a:gd name="connsiteX21" fmla="*/ 42469 w 1552108"/>
              <a:gd name="connsiteY21" fmla="*/ 318314 h 3290084"/>
              <a:gd name="connsiteX22" fmla="*/ 0 w 1552108"/>
              <a:gd name="connsiteY22" fmla="*/ 451191 h 3290084"/>
              <a:gd name="connsiteX23" fmla="*/ 10387 w 1552108"/>
              <a:gd name="connsiteY23" fmla="*/ 727637 h 3290084"/>
              <a:gd name="connsiteX0" fmla="*/ 10387 w 1552108"/>
              <a:gd name="connsiteY0" fmla="*/ 727637 h 3290084"/>
              <a:gd name="connsiteX1" fmla="*/ 21019 w 1552108"/>
              <a:gd name="connsiteY1" fmla="*/ 3290084 h 3290084"/>
              <a:gd name="connsiteX2" fmla="*/ 1552108 w 1552108"/>
              <a:gd name="connsiteY2" fmla="*/ 3141228 h 3290084"/>
              <a:gd name="connsiteX3" fmla="*/ 1552108 w 1552108"/>
              <a:gd name="connsiteY3" fmla="*/ 1301795 h 3290084"/>
              <a:gd name="connsiteX4" fmla="*/ 1520210 w 1552108"/>
              <a:gd name="connsiteY4" fmla="*/ 1216735 h 3290084"/>
              <a:gd name="connsiteX5" fmla="*/ 1472210 w 1552108"/>
              <a:gd name="connsiteY5" fmla="*/ 1110348 h 3290084"/>
              <a:gd name="connsiteX6" fmla="*/ 1413885 w 1552108"/>
              <a:gd name="connsiteY6" fmla="*/ 1004084 h 3290084"/>
              <a:gd name="connsiteX7" fmla="*/ 1376578 w 1552108"/>
              <a:gd name="connsiteY7" fmla="*/ 918838 h 3290084"/>
              <a:gd name="connsiteX8" fmla="*/ 1323477 w 1552108"/>
              <a:gd name="connsiteY8" fmla="*/ 802250 h 3290084"/>
              <a:gd name="connsiteX9" fmla="*/ 1201111 w 1552108"/>
              <a:gd name="connsiteY9" fmla="*/ 605147 h 3290084"/>
              <a:gd name="connsiteX10" fmla="*/ 1170563 w 1552108"/>
              <a:gd name="connsiteY10" fmla="*/ 543564 h 3290084"/>
              <a:gd name="connsiteX11" fmla="*/ 1121213 w 1552108"/>
              <a:gd name="connsiteY11" fmla="*/ 472271 h 3290084"/>
              <a:gd name="connsiteX12" fmla="*/ 1062949 w 1552108"/>
              <a:gd name="connsiteY12" fmla="*/ 398088 h 3290084"/>
              <a:gd name="connsiteX13" fmla="*/ 999092 w 1552108"/>
              <a:gd name="connsiteY13" fmla="*/ 328947 h 3290084"/>
              <a:gd name="connsiteX14" fmla="*/ 908868 w 1552108"/>
              <a:gd name="connsiteY14" fmla="*/ 249419 h 3290084"/>
              <a:gd name="connsiteX15" fmla="*/ 738379 w 1552108"/>
              <a:gd name="connsiteY15" fmla="*/ 100193 h 3290084"/>
              <a:gd name="connsiteX16" fmla="*/ 615582 w 1552108"/>
              <a:gd name="connsiteY16" fmla="*/ 25580 h 3290084"/>
              <a:gd name="connsiteX17" fmla="*/ 488852 w 1552108"/>
              <a:gd name="connsiteY17" fmla="*/ 4624 h 3290084"/>
              <a:gd name="connsiteX18" fmla="*/ 296974 w 1552108"/>
              <a:gd name="connsiteY18" fmla="*/ 42175 h 3290084"/>
              <a:gd name="connsiteX19" fmla="*/ 148733 w 1552108"/>
              <a:gd name="connsiteY19" fmla="*/ 137683 h 3290084"/>
              <a:gd name="connsiteX20" fmla="*/ 111489 w 1552108"/>
              <a:gd name="connsiteY20" fmla="*/ 206765 h 3290084"/>
              <a:gd name="connsiteX21" fmla="*/ 69081 w 1552108"/>
              <a:gd name="connsiteY21" fmla="*/ 249234 h 3290084"/>
              <a:gd name="connsiteX22" fmla="*/ 42469 w 1552108"/>
              <a:gd name="connsiteY22" fmla="*/ 318314 h 3290084"/>
              <a:gd name="connsiteX23" fmla="*/ 0 w 1552108"/>
              <a:gd name="connsiteY23" fmla="*/ 451191 h 3290084"/>
              <a:gd name="connsiteX24" fmla="*/ 10387 w 1552108"/>
              <a:gd name="connsiteY24" fmla="*/ 727637 h 3290084"/>
              <a:gd name="connsiteX0" fmla="*/ 10387 w 1552108"/>
              <a:gd name="connsiteY0" fmla="*/ 727637 h 3290084"/>
              <a:gd name="connsiteX1" fmla="*/ 21019 w 1552108"/>
              <a:gd name="connsiteY1" fmla="*/ 3290084 h 3290084"/>
              <a:gd name="connsiteX2" fmla="*/ 1552108 w 1552108"/>
              <a:gd name="connsiteY2" fmla="*/ 3141228 h 3290084"/>
              <a:gd name="connsiteX3" fmla="*/ 1552108 w 1552108"/>
              <a:gd name="connsiteY3" fmla="*/ 1301795 h 3290084"/>
              <a:gd name="connsiteX4" fmla="*/ 1520210 w 1552108"/>
              <a:gd name="connsiteY4" fmla="*/ 1216735 h 3290084"/>
              <a:gd name="connsiteX5" fmla="*/ 1472210 w 1552108"/>
              <a:gd name="connsiteY5" fmla="*/ 1110348 h 3290084"/>
              <a:gd name="connsiteX6" fmla="*/ 1413885 w 1552108"/>
              <a:gd name="connsiteY6" fmla="*/ 1004084 h 3290084"/>
              <a:gd name="connsiteX7" fmla="*/ 1376578 w 1552108"/>
              <a:gd name="connsiteY7" fmla="*/ 918838 h 3290084"/>
              <a:gd name="connsiteX8" fmla="*/ 1323477 w 1552108"/>
              <a:gd name="connsiteY8" fmla="*/ 802250 h 3290084"/>
              <a:gd name="connsiteX9" fmla="*/ 1216968 w 1552108"/>
              <a:gd name="connsiteY9" fmla="*/ 615719 h 3290084"/>
              <a:gd name="connsiteX10" fmla="*/ 1170563 w 1552108"/>
              <a:gd name="connsiteY10" fmla="*/ 543564 h 3290084"/>
              <a:gd name="connsiteX11" fmla="*/ 1121213 w 1552108"/>
              <a:gd name="connsiteY11" fmla="*/ 472271 h 3290084"/>
              <a:gd name="connsiteX12" fmla="*/ 1062949 w 1552108"/>
              <a:gd name="connsiteY12" fmla="*/ 398088 h 3290084"/>
              <a:gd name="connsiteX13" fmla="*/ 999092 w 1552108"/>
              <a:gd name="connsiteY13" fmla="*/ 328947 h 3290084"/>
              <a:gd name="connsiteX14" fmla="*/ 908868 w 1552108"/>
              <a:gd name="connsiteY14" fmla="*/ 249419 h 3290084"/>
              <a:gd name="connsiteX15" fmla="*/ 738379 w 1552108"/>
              <a:gd name="connsiteY15" fmla="*/ 100193 h 3290084"/>
              <a:gd name="connsiteX16" fmla="*/ 615582 w 1552108"/>
              <a:gd name="connsiteY16" fmla="*/ 25580 h 3290084"/>
              <a:gd name="connsiteX17" fmla="*/ 488852 w 1552108"/>
              <a:gd name="connsiteY17" fmla="*/ 4624 h 3290084"/>
              <a:gd name="connsiteX18" fmla="*/ 296974 w 1552108"/>
              <a:gd name="connsiteY18" fmla="*/ 42175 h 3290084"/>
              <a:gd name="connsiteX19" fmla="*/ 148733 w 1552108"/>
              <a:gd name="connsiteY19" fmla="*/ 137683 h 3290084"/>
              <a:gd name="connsiteX20" fmla="*/ 111489 w 1552108"/>
              <a:gd name="connsiteY20" fmla="*/ 206765 h 3290084"/>
              <a:gd name="connsiteX21" fmla="*/ 69081 w 1552108"/>
              <a:gd name="connsiteY21" fmla="*/ 249234 h 3290084"/>
              <a:gd name="connsiteX22" fmla="*/ 42469 w 1552108"/>
              <a:gd name="connsiteY22" fmla="*/ 318314 h 3290084"/>
              <a:gd name="connsiteX23" fmla="*/ 0 w 1552108"/>
              <a:gd name="connsiteY23" fmla="*/ 451191 h 3290084"/>
              <a:gd name="connsiteX24" fmla="*/ 10387 w 1552108"/>
              <a:gd name="connsiteY24" fmla="*/ 727637 h 3290084"/>
              <a:gd name="connsiteX0" fmla="*/ 10387 w 1552108"/>
              <a:gd name="connsiteY0" fmla="*/ 727637 h 3290084"/>
              <a:gd name="connsiteX1" fmla="*/ 21019 w 1552108"/>
              <a:gd name="connsiteY1" fmla="*/ 3290084 h 3290084"/>
              <a:gd name="connsiteX2" fmla="*/ 1552108 w 1552108"/>
              <a:gd name="connsiteY2" fmla="*/ 3141228 h 3290084"/>
              <a:gd name="connsiteX3" fmla="*/ 1552108 w 1552108"/>
              <a:gd name="connsiteY3" fmla="*/ 1301795 h 3290084"/>
              <a:gd name="connsiteX4" fmla="*/ 1520210 w 1552108"/>
              <a:gd name="connsiteY4" fmla="*/ 1216735 h 3290084"/>
              <a:gd name="connsiteX5" fmla="*/ 1472210 w 1552108"/>
              <a:gd name="connsiteY5" fmla="*/ 1110348 h 3290084"/>
              <a:gd name="connsiteX6" fmla="*/ 1413885 w 1552108"/>
              <a:gd name="connsiteY6" fmla="*/ 1004084 h 3290084"/>
              <a:gd name="connsiteX7" fmla="*/ 1376578 w 1552108"/>
              <a:gd name="connsiteY7" fmla="*/ 918838 h 3290084"/>
              <a:gd name="connsiteX8" fmla="*/ 1323477 w 1552108"/>
              <a:gd name="connsiteY8" fmla="*/ 802250 h 3290084"/>
              <a:gd name="connsiteX9" fmla="*/ 1216968 w 1552108"/>
              <a:gd name="connsiteY9" fmla="*/ 615719 h 3290084"/>
              <a:gd name="connsiteX10" fmla="*/ 1170563 w 1552108"/>
              <a:gd name="connsiteY10" fmla="*/ 543564 h 3290084"/>
              <a:gd name="connsiteX11" fmla="*/ 1121213 w 1552108"/>
              <a:gd name="connsiteY11" fmla="*/ 472271 h 3290084"/>
              <a:gd name="connsiteX12" fmla="*/ 1062949 w 1552108"/>
              <a:gd name="connsiteY12" fmla="*/ 398088 h 3290084"/>
              <a:gd name="connsiteX13" fmla="*/ 999092 w 1552108"/>
              <a:gd name="connsiteY13" fmla="*/ 328947 h 3290084"/>
              <a:gd name="connsiteX14" fmla="*/ 908868 w 1552108"/>
              <a:gd name="connsiteY14" fmla="*/ 249419 h 3290084"/>
              <a:gd name="connsiteX15" fmla="*/ 738379 w 1552108"/>
              <a:gd name="connsiteY15" fmla="*/ 100193 h 3290084"/>
              <a:gd name="connsiteX16" fmla="*/ 615582 w 1552108"/>
              <a:gd name="connsiteY16" fmla="*/ 25580 h 3290084"/>
              <a:gd name="connsiteX17" fmla="*/ 488852 w 1552108"/>
              <a:gd name="connsiteY17" fmla="*/ 4624 h 3290084"/>
              <a:gd name="connsiteX18" fmla="*/ 296974 w 1552108"/>
              <a:gd name="connsiteY18" fmla="*/ 42175 h 3290084"/>
              <a:gd name="connsiteX19" fmla="*/ 148733 w 1552108"/>
              <a:gd name="connsiteY19" fmla="*/ 137683 h 3290084"/>
              <a:gd name="connsiteX20" fmla="*/ 100917 w 1552108"/>
              <a:gd name="connsiteY20" fmla="*/ 190908 h 3290084"/>
              <a:gd name="connsiteX21" fmla="*/ 69081 w 1552108"/>
              <a:gd name="connsiteY21" fmla="*/ 249234 h 3290084"/>
              <a:gd name="connsiteX22" fmla="*/ 42469 w 1552108"/>
              <a:gd name="connsiteY22" fmla="*/ 318314 h 3290084"/>
              <a:gd name="connsiteX23" fmla="*/ 0 w 1552108"/>
              <a:gd name="connsiteY23" fmla="*/ 451191 h 3290084"/>
              <a:gd name="connsiteX24" fmla="*/ 10387 w 1552108"/>
              <a:gd name="connsiteY24" fmla="*/ 727637 h 3290084"/>
              <a:gd name="connsiteX0" fmla="*/ 10387 w 1552108"/>
              <a:gd name="connsiteY0" fmla="*/ 727637 h 3290084"/>
              <a:gd name="connsiteX1" fmla="*/ 21019 w 1552108"/>
              <a:gd name="connsiteY1" fmla="*/ 3290084 h 3290084"/>
              <a:gd name="connsiteX2" fmla="*/ 1552108 w 1552108"/>
              <a:gd name="connsiteY2" fmla="*/ 3141228 h 3290084"/>
              <a:gd name="connsiteX3" fmla="*/ 1552108 w 1552108"/>
              <a:gd name="connsiteY3" fmla="*/ 1301795 h 3290084"/>
              <a:gd name="connsiteX4" fmla="*/ 1520210 w 1552108"/>
              <a:gd name="connsiteY4" fmla="*/ 1216735 h 3290084"/>
              <a:gd name="connsiteX5" fmla="*/ 1472210 w 1552108"/>
              <a:gd name="connsiteY5" fmla="*/ 1110348 h 3290084"/>
              <a:gd name="connsiteX6" fmla="*/ 1413885 w 1552108"/>
              <a:gd name="connsiteY6" fmla="*/ 1004084 h 3290084"/>
              <a:gd name="connsiteX7" fmla="*/ 1376578 w 1552108"/>
              <a:gd name="connsiteY7" fmla="*/ 918838 h 3290084"/>
              <a:gd name="connsiteX8" fmla="*/ 1323477 w 1552108"/>
              <a:gd name="connsiteY8" fmla="*/ 802250 h 3290084"/>
              <a:gd name="connsiteX9" fmla="*/ 1216968 w 1552108"/>
              <a:gd name="connsiteY9" fmla="*/ 615719 h 3290084"/>
              <a:gd name="connsiteX10" fmla="*/ 1170563 w 1552108"/>
              <a:gd name="connsiteY10" fmla="*/ 543564 h 3290084"/>
              <a:gd name="connsiteX11" fmla="*/ 1121213 w 1552108"/>
              <a:gd name="connsiteY11" fmla="*/ 472271 h 3290084"/>
              <a:gd name="connsiteX12" fmla="*/ 1062949 w 1552108"/>
              <a:gd name="connsiteY12" fmla="*/ 398088 h 3290084"/>
              <a:gd name="connsiteX13" fmla="*/ 999092 w 1552108"/>
              <a:gd name="connsiteY13" fmla="*/ 328947 h 3290084"/>
              <a:gd name="connsiteX14" fmla="*/ 908868 w 1552108"/>
              <a:gd name="connsiteY14" fmla="*/ 249419 h 3290084"/>
              <a:gd name="connsiteX15" fmla="*/ 738379 w 1552108"/>
              <a:gd name="connsiteY15" fmla="*/ 100193 h 3290084"/>
              <a:gd name="connsiteX16" fmla="*/ 615582 w 1552108"/>
              <a:gd name="connsiteY16" fmla="*/ 25580 h 3290084"/>
              <a:gd name="connsiteX17" fmla="*/ 488852 w 1552108"/>
              <a:gd name="connsiteY17" fmla="*/ 4624 h 3290084"/>
              <a:gd name="connsiteX18" fmla="*/ 296974 w 1552108"/>
              <a:gd name="connsiteY18" fmla="*/ 42175 h 3290084"/>
              <a:gd name="connsiteX19" fmla="*/ 148733 w 1552108"/>
              <a:gd name="connsiteY19" fmla="*/ 137683 h 3290084"/>
              <a:gd name="connsiteX20" fmla="*/ 100917 w 1552108"/>
              <a:gd name="connsiteY20" fmla="*/ 190908 h 3290084"/>
              <a:gd name="connsiteX21" fmla="*/ 69081 w 1552108"/>
              <a:gd name="connsiteY21" fmla="*/ 249234 h 3290084"/>
              <a:gd name="connsiteX22" fmla="*/ 26612 w 1552108"/>
              <a:gd name="connsiteY22" fmla="*/ 307743 h 3290084"/>
              <a:gd name="connsiteX23" fmla="*/ 0 w 1552108"/>
              <a:gd name="connsiteY23" fmla="*/ 451191 h 3290084"/>
              <a:gd name="connsiteX24" fmla="*/ 10387 w 1552108"/>
              <a:gd name="connsiteY24" fmla="*/ 727637 h 3290084"/>
              <a:gd name="connsiteX0" fmla="*/ 10387 w 1552108"/>
              <a:gd name="connsiteY0" fmla="*/ 727637 h 3290084"/>
              <a:gd name="connsiteX1" fmla="*/ 21019 w 1552108"/>
              <a:gd name="connsiteY1" fmla="*/ 3290084 h 3290084"/>
              <a:gd name="connsiteX2" fmla="*/ 1552108 w 1552108"/>
              <a:gd name="connsiteY2" fmla="*/ 3141228 h 3290084"/>
              <a:gd name="connsiteX3" fmla="*/ 1552108 w 1552108"/>
              <a:gd name="connsiteY3" fmla="*/ 1301795 h 3290084"/>
              <a:gd name="connsiteX4" fmla="*/ 1520210 w 1552108"/>
              <a:gd name="connsiteY4" fmla="*/ 1216735 h 3290084"/>
              <a:gd name="connsiteX5" fmla="*/ 1472210 w 1552108"/>
              <a:gd name="connsiteY5" fmla="*/ 1110348 h 3290084"/>
              <a:gd name="connsiteX6" fmla="*/ 1413885 w 1552108"/>
              <a:gd name="connsiteY6" fmla="*/ 1004084 h 3290084"/>
              <a:gd name="connsiteX7" fmla="*/ 1376578 w 1552108"/>
              <a:gd name="connsiteY7" fmla="*/ 918838 h 3290084"/>
              <a:gd name="connsiteX8" fmla="*/ 1323477 w 1552108"/>
              <a:gd name="connsiteY8" fmla="*/ 802250 h 3290084"/>
              <a:gd name="connsiteX9" fmla="*/ 1216968 w 1552108"/>
              <a:gd name="connsiteY9" fmla="*/ 615719 h 3290084"/>
              <a:gd name="connsiteX10" fmla="*/ 1170563 w 1552108"/>
              <a:gd name="connsiteY10" fmla="*/ 543564 h 3290084"/>
              <a:gd name="connsiteX11" fmla="*/ 1121213 w 1552108"/>
              <a:gd name="connsiteY11" fmla="*/ 472271 h 3290084"/>
              <a:gd name="connsiteX12" fmla="*/ 1062949 w 1552108"/>
              <a:gd name="connsiteY12" fmla="*/ 398088 h 3290084"/>
              <a:gd name="connsiteX13" fmla="*/ 999092 w 1552108"/>
              <a:gd name="connsiteY13" fmla="*/ 328947 h 3290084"/>
              <a:gd name="connsiteX14" fmla="*/ 908868 w 1552108"/>
              <a:gd name="connsiteY14" fmla="*/ 249419 h 3290084"/>
              <a:gd name="connsiteX15" fmla="*/ 738379 w 1552108"/>
              <a:gd name="connsiteY15" fmla="*/ 100193 h 3290084"/>
              <a:gd name="connsiteX16" fmla="*/ 615582 w 1552108"/>
              <a:gd name="connsiteY16" fmla="*/ 25580 h 3290084"/>
              <a:gd name="connsiteX17" fmla="*/ 488852 w 1552108"/>
              <a:gd name="connsiteY17" fmla="*/ 4624 h 3290084"/>
              <a:gd name="connsiteX18" fmla="*/ 296974 w 1552108"/>
              <a:gd name="connsiteY18" fmla="*/ 42175 h 3290084"/>
              <a:gd name="connsiteX19" fmla="*/ 148733 w 1552108"/>
              <a:gd name="connsiteY19" fmla="*/ 137683 h 3290084"/>
              <a:gd name="connsiteX20" fmla="*/ 100917 w 1552108"/>
              <a:gd name="connsiteY20" fmla="*/ 190908 h 3290084"/>
              <a:gd name="connsiteX21" fmla="*/ 58510 w 1552108"/>
              <a:gd name="connsiteY21" fmla="*/ 238663 h 3290084"/>
              <a:gd name="connsiteX22" fmla="*/ 26612 w 1552108"/>
              <a:gd name="connsiteY22" fmla="*/ 307743 h 3290084"/>
              <a:gd name="connsiteX23" fmla="*/ 0 w 1552108"/>
              <a:gd name="connsiteY23" fmla="*/ 451191 h 3290084"/>
              <a:gd name="connsiteX24" fmla="*/ 10387 w 1552108"/>
              <a:gd name="connsiteY24" fmla="*/ 727637 h 3290084"/>
              <a:gd name="connsiteX0" fmla="*/ 10387 w 1556806"/>
              <a:gd name="connsiteY0" fmla="*/ 727637 h 3290084"/>
              <a:gd name="connsiteX1" fmla="*/ 21019 w 1556806"/>
              <a:gd name="connsiteY1" fmla="*/ 3290084 h 3290084"/>
              <a:gd name="connsiteX2" fmla="*/ 1552108 w 1556806"/>
              <a:gd name="connsiteY2" fmla="*/ 3141228 h 3290084"/>
              <a:gd name="connsiteX3" fmla="*/ 1552108 w 1556806"/>
              <a:gd name="connsiteY3" fmla="*/ 1301795 h 3290084"/>
              <a:gd name="connsiteX4" fmla="*/ 1520210 w 1556806"/>
              <a:gd name="connsiteY4" fmla="*/ 1216735 h 3290084"/>
              <a:gd name="connsiteX5" fmla="*/ 1472210 w 1556806"/>
              <a:gd name="connsiteY5" fmla="*/ 1110348 h 3290084"/>
              <a:gd name="connsiteX6" fmla="*/ 1413885 w 1556806"/>
              <a:gd name="connsiteY6" fmla="*/ 1004084 h 3290084"/>
              <a:gd name="connsiteX7" fmla="*/ 1376578 w 1556806"/>
              <a:gd name="connsiteY7" fmla="*/ 918838 h 3290084"/>
              <a:gd name="connsiteX8" fmla="*/ 1323477 w 1556806"/>
              <a:gd name="connsiteY8" fmla="*/ 802250 h 3290084"/>
              <a:gd name="connsiteX9" fmla="*/ 1216968 w 1556806"/>
              <a:gd name="connsiteY9" fmla="*/ 615719 h 3290084"/>
              <a:gd name="connsiteX10" fmla="*/ 1170563 w 1556806"/>
              <a:gd name="connsiteY10" fmla="*/ 543564 h 3290084"/>
              <a:gd name="connsiteX11" fmla="*/ 1121213 w 1556806"/>
              <a:gd name="connsiteY11" fmla="*/ 472271 h 3290084"/>
              <a:gd name="connsiteX12" fmla="*/ 1062949 w 1556806"/>
              <a:gd name="connsiteY12" fmla="*/ 398088 h 3290084"/>
              <a:gd name="connsiteX13" fmla="*/ 999092 w 1556806"/>
              <a:gd name="connsiteY13" fmla="*/ 328947 h 3290084"/>
              <a:gd name="connsiteX14" fmla="*/ 908868 w 1556806"/>
              <a:gd name="connsiteY14" fmla="*/ 249419 h 3290084"/>
              <a:gd name="connsiteX15" fmla="*/ 738379 w 1556806"/>
              <a:gd name="connsiteY15" fmla="*/ 100193 h 3290084"/>
              <a:gd name="connsiteX16" fmla="*/ 615582 w 1556806"/>
              <a:gd name="connsiteY16" fmla="*/ 25580 h 3290084"/>
              <a:gd name="connsiteX17" fmla="*/ 488852 w 1556806"/>
              <a:gd name="connsiteY17" fmla="*/ 4624 h 3290084"/>
              <a:gd name="connsiteX18" fmla="*/ 296974 w 1556806"/>
              <a:gd name="connsiteY18" fmla="*/ 42175 h 3290084"/>
              <a:gd name="connsiteX19" fmla="*/ 148733 w 1556806"/>
              <a:gd name="connsiteY19" fmla="*/ 137683 h 3290084"/>
              <a:gd name="connsiteX20" fmla="*/ 100917 w 1556806"/>
              <a:gd name="connsiteY20" fmla="*/ 190908 h 3290084"/>
              <a:gd name="connsiteX21" fmla="*/ 58510 w 1556806"/>
              <a:gd name="connsiteY21" fmla="*/ 238663 h 3290084"/>
              <a:gd name="connsiteX22" fmla="*/ 26612 w 1556806"/>
              <a:gd name="connsiteY22" fmla="*/ 307743 h 3290084"/>
              <a:gd name="connsiteX23" fmla="*/ 0 w 1556806"/>
              <a:gd name="connsiteY23" fmla="*/ 451191 h 3290084"/>
              <a:gd name="connsiteX24" fmla="*/ 10387 w 1556806"/>
              <a:gd name="connsiteY24" fmla="*/ 727637 h 3290084"/>
              <a:gd name="connsiteX0" fmla="*/ 10387 w 1556806"/>
              <a:gd name="connsiteY0" fmla="*/ 727637 h 3290084"/>
              <a:gd name="connsiteX1" fmla="*/ 21019 w 1556806"/>
              <a:gd name="connsiteY1" fmla="*/ 3290084 h 3290084"/>
              <a:gd name="connsiteX2" fmla="*/ 1552108 w 1556806"/>
              <a:gd name="connsiteY2" fmla="*/ 3141228 h 3290084"/>
              <a:gd name="connsiteX3" fmla="*/ 1552108 w 1556806"/>
              <a:gd name="connsiteY3" fmla="*/ 1301795 h 3290084"/>
              <a:gd name="connsiteX4" fmla="*/ 1520210 w 1556806"/>
              <a:gd name="connsiteY4" fmla="*/ 1216735 h 3290084"/>
              <a:gd name="connsiteX5" fmla="*/ 1472210 w 1556806"/>
              <a:gd name="connsiteY5" fmla="*/ 1110348 h 3290084"/>
              <a:gd name="connsiteX6" fmla="*/ 1413885 w 1556806"/>
              <a:gd name="connsiteY6" fmla="*/ 1004084 h 3290084"/>
              <a:gd name="connsiteX7" fmla="*/ 1376578 w 1556806"/>
              <a:gd name="connsiteY7" fmla="*/ 918838 h 3290084"/>
              <a:gd name="connsiteX8" fmla="*/ 1323477 w 1556806"/>
              <a:gd name="connsiteY8" fmla="*/ 802250 h 3290084"/>
              <a:gd name="connsiteX9" fmla="*/ 1216968 w 1556806"/>
              <a:gd name="connsiteY9" fmla="*/ 615719 h 3290084"/>
              <a:gd name="connsiteX10" fmla="*/ 1170563 w 1556806"/>
              <a:gd name="connsiteY10" fmla="*/ 543564 h 3290084"/>
              <a:gd name="connsiteX11" fmla="*/ 1121213 w 1556806"/>
              <a:gd name="connsiteY11" fmla="*/ 472271 h 3290084"/>
              <a:gd name="connsiteX12" fmla="*/ 1062949 w 1556806"/>
              <a:gd name="connsiteY12" fmla="*/ 398088 h 3290084"/>
              <a:gd name="connsiteX13" fmla="*/ 999092 w 1556806"/>
              <a:gd name="connsiteY13" fmla="*/ 328947 h 3290084"/>
              <a:gd name="connsiteX14" fmla="*/ 908868 w 1556806"/>
              <a:gd name="connsiteY14" fmla="*/ 249419 h 3290084"/>
              <a:gd name="connsiteX15" fmla="*/ 738379 w 1556806"/>
              <a:gd name="connsiteY15" fmla="*/ 100193 h 3290084"/>
              <a:gd name="connsiteX16" fmla="*/ 615582 w 1556806"/>
              <a:gd name="connsiteY16" fmla="*/ 25580 h 3290084"/>
              <a:gd name="connsiteX17" fmla="*/ 488852 w 1556806"/>
              <a:gd name="connsiteY17" fmla="*/ 4624 h 3290084"/>
              <a:gd name="connsiteX18" fmla="*/ 296974 w 1556806"/>
              <a:gd name="connsiteY18" fmla="*/ 42175 h 3290084"/>
              <a:gd name="connsiteX19" fmla="*/ 148733 w 1556806"/>
              <a:gd name="connsiteY19" fmla="*/ 137683 h 3290084"/>
              <a:gd name="connsiteX20" fmla="*/ 100917 w 1556806"/>
              <a:gd name="connsiteY20" fmla="*/ 190908 h 3290084"/>
              <a:gd name="connsiteX21" fmla="*/ 58510 w 1556806"/>
              <a:gd name="connsiteY21" fmla="*/ 238663 h 3290084"/>
              <a:gd name="connsiteX22" fmla="*/ 26612 w 1556806"/>
              <a:gd name="connsiteY22" fmla="*/ 307743 h 3290084"/>
              <a:gd name="connsiteX23" fmla="*/ 0 w 1556806"/>
              <a:gd name="connsiteY23" fmla="*/ 445905 h 3290084"/>
              <a:gd name="connsiteX24" fmla="*/ 10387 w 1556806"/>
              <a:gd name="connsiteY24" fmla="*/ 727637 h 3290084"/>
              <a:gd name="connsiteX0" fmla="*/ 0 w 1546419"/>
              <a:gd name="connsiteY0" fmla="*/ 727637 h 3290084"/>
              <a:gd name="connsiteX1" fmla="*/ 10632 w 1546419"/>
              <a:gd name="connsiteY1" fmla="*/ 3290084 h 3290084"/>
              <a:gd name="connsiteX2" fmla="*/ 1541721 w 1546419"/>
              <a:gd name="connsiteY2" fmla="*/ 3141228 h 3290084"/>
              <a:gd name="connsiteX3" fmla="*/ 1541721 w 1546419"/>
              <a:gd name="connsiteY3" fmla="*/ 1301795 h 3290084"/>
              <a:gd name="connsiteX4" fmla="*/ 1509823 w 1546419"/>
              <a:gd name="connsiteY4" fmla="*/ 1216735 h 3290084"/>
              <a:gd name="connsiteX5" fmla="*/ 1461823 w 1546419"/>
              <a:gd name="connsiteY5" fmla="*/ 1110348 h 3290084"/>
              <a:gd name="connsiteX6" fmla="*/ 1403498 w 1546419"/>
              <a:gd name="connsiteY6" fmla="*/ 1004084 h 3290084"/>
              <a:gd name="connsiteX7" fmla="*/ 1366191 w 1546419"/>
              <a:gd name="connsiteY7" fmla="*/ 918838 h 3290084"/>
              <a:gd name="connsiteX8" fmla="*/ 1313090 w 1546419"/>
              <a:gd name="connsiteY8" fmla="*/ 802250 h 3290084"/>
              <a:gd name="connsiteX9" fmla="*/ 1206581 w 1546419"/>
              <a:gd name="connsiteY9" fmla="*/ 615719 h 3290084"/>
              <a:gd name="connsiteX10" fmla="*/ 1160176 w 1546419"/>
              <a:gd name="connsiteY10" fmla="*/ 543564 h 3290084"/>
              <a:gd name="connsiteX11" fmla="*/ 1110826 w 1546419"/>
              <a:gd name="connsiteY11" fmla="*/ 472271 h 3290084"/>
              <a:gd name="connsiteX12" fmla="*/ 1052562 w 1546419"/>
              <a:gd name="connsiteY12" fmla="*/ 398088 h 3290084"/>
              <a:gd name="connsiteX13" fmla="*/ 988705 w 1546419"/>
              <a:gd name="connsiteY13" fmla="*/ 328947 h 3290084"/>
              <a:gd name="connsiteX14" fmla="*/ 898481 w 1546419"/>
              <a:gd name="connsiteY14" fmla="*/ 249419 h 3290084"/>
              <a:gd name="connsiteX15" fmla="*/ 727992 w 1546419"/>
              <a:gd name="connsiteY15" fmla="*/ 100193 h 3290084"/>
              <a:gd name="connsiteX16" fmla="*/ 605195 w 1546419"/>
              <a:gd name="connsiteY16" fmla="*/ 25580 h 3290084"/>
              <a:gd name="connsiteX17" fmla="*/ 478465 w 1546419"/>
              <a:gd name="connsiteY17" fmla="*/ 4624 h 3290084"/>
              <a:gd name="connsiteX18" fmla="*/ 286587 w 1546419"/>
              <a:gd name="connsiteY18" fmla="*/ 42175 h 3290084"/>
              <a:gd name="connsiteX19" fmla="*/ 138346 w 1546419"/>
              <a:gd name="connsiteY19" fmla="*/ 137683 h 3290084"/>
              <a:gd name="connsiteX20" fmla="*/ 90530 w 1546419"/>
              <a:gd name="connsiteY20" fmla="*/ 190908 h 3290084"/>
              <a:gd name="connsiteX21" fmla="*/ 48123 w 1546419"/>
              <a:gd name="connsiteY21" fmla="*/ 238663 h 3290084"/>
              <a:gd name="connsiteX22" fmla="*/ 16225 w 1546419"/>
              <a:gd name="connsiteY22" fmla="*/ 307743 h 3290084"/>
              <a:gd name="connsiteX23" fmla="*/ 0 w 1546419"/>
              <a:gd name="connsiteY23" fmla="*/ 727637 h 3290084"/>
              <a:gd name="connsiteX0" fmla="*/ 0 w 1546419"/>
              <a:gd name="connsiteY0" fmla="*/ 727637 h 3290084"/>
              <a:gd name="connsiteX1" fmla="*/ 10632 w 1546419"/>
              <a:gd name="connsiteY1" fmla="*/ 3290084 h 3290084"/>
              <a:gd name="connsiteX2" fmla="*/ 1541721 w 1546419"/>
              <a:gd name="connsiteY2" fmla="*/ 3141228 h 3290084"/>
              <a:gd name="connsiteX3" fmla="*/ 1541721 w 1546419"/>
              <a:gd name="connsiteY3" fmla="*/ 1301795 h 3290084"/>
              <a:gd name="connsiteX4" fmla="*/ 1509823 w 1546419"/>
              <a:gd name="connsiteY4" fmla="*/ 1216735 h 3290084"/>
              <a:gd name="connsiteX5" fmla="*/ 1461823 w 1546419"/>
              <a:gd name="connsiteY5" fmla="*/ 1110348 h 3290084"/>
              <a:gd name="connsiteX6" fmla="*/ 1403498 w 1546419"/>
              <a:gd name="connsiteY6" fmla="*/ 1004084 h 3290084"/>
              <a:gd name="connsiteX7" fmla="*/ 1366191 w 1546419"/>
              <a:gd name="connsiteY7" fmla="*/ 918838 h 3290084"/>
              <a:gd name="connsiteX8" fmla="*/ 1313090 w 1546419"/>
              <a:gd name="connsiteY8" fmla="*/ 802250 h 3290084"/>
              <a:gd name="connsiteX9" fmla="*/ 1206581 w 1546419"/>
              <a:gd name="connsiteY9" fmla="*/ 615719 h 3290084"/>
              <a:gd name="connsiteX10" fmla="*/ 1160176 w 1546419"/>
              <a:gd name="connsiteY10" fmla="*/ 543564 h 3290084"/>
              <a:gd name="connsiteX11" fmla="*/ 1110826 w 1546419"/>
              <a:gd name="connsiteY11" fmla="*/ 472271 h 3290084"/>
              <a:gd name="connsiteX12" fmla="*/ 1052562 w 1546419"/>
              <a:gd name="connsiteY12" fmla="*/ 398088 h 3290084"/>
              <a:gd name="connsiteX13" fmla="*/ 988705 w 1546419"/>
              <a:gd name="connsiteY13" fmla="*/ 328947 h 3290084"/>
              <a:gd name="connsiteX14" fmla="*/ 898481 w 1546419"/>
              <a:gd name="connsiteY14" fmla="*/ 249419 h 3290084"/>
              <a:gd name="connsiteX15" fmla="*/ 727992 w 1546419"/>
              <a:gd name="connsiteY15" fmla="*/ 100193 h 3290084"/>
              <a:gd name="connsiteX16" fmla="*/ 605195 w 1546419"/>
              <a:gd name="connsiteY16" fmla="*/ 25580 h 3290084"/>
              <a:gd name="connsiteX17" fmla="*/ 478465 w 1546419"/>
              <a:gd name="connsiteY17" fmla="*/ 4624 h 3290084"/>
              <a:gd name="connsiteX18" fmla="*/ 286587 w 1546419"/>
              <a:gd name="connsiteY18" fmla="*/ 42175 h 3290084"/>
              <a:gd name="connsiteX19" fmla="*/ 138346 w 1546419"/>
              <a:gd name="connsiteY19" fmla="*/ 137683 h 3290084"/>
              <a:gd name="connsiteX20" fmla="*/ 90530 w 1546419"/>
              <a:gd name="connsiteY20" fmla="*/ 190908 h 3290084"/>
              <a:gd name="connsiteX21" fmla="*/ 48123 w 1546419"/>
              <a:gd name="connsiteY21" fmla="*/ 238663 h 3290084"/>
              <a:gd name="connsiteX22" fmla="*/ 0 w 1546419"/>
              <a:gd name="connsiteY22" fmla="*/ 727637 h 3290084"/>
              <a:gd name="connsiteX0" fmla="*/ 0 w 1546419"/>
              <a:gd name="connsiteY0" fmla="*/ 727637 h 3290084"/>
              <a:gd name="connsiteX1" fmla="*/ 10632 w 1546419"/>
              <a:gd name="connsiteY1" fmla="*/ 3290084 h 3290084"/>
              <a:gd name="connsiteX2" fmla="*/ 1541721 w 1546419"/>
              <a:gd name="connsiteY2" fmla="*/ 3141228 h 3290084"/>
              <a:gd name="connsiteX3" fmla="*/ 1541721 w 1546419"/>
              <a:gd name="connsiteY3" fmla="*/ 1301795 h 3290084"/>
              <a:gd name="connsiteX4" fmla="*/ 1509823 w 1546419"/>
              <a:gd name="connsiteY4" fmla="*/ 1216735 h 3290084"/>
              <a:gd name="connsiteX5" fmla="*/ 1461823 w 1546419"/>
              <a:gd name="connsiteY5" fmla="*/ 1110348 h 3290084"/>
              <a:gd name="connsiteX6" fmla="*/ 1403498 w 1546419"/>
              <a:gd name="connsiteY6" fmla="*/ 1004084 h 3290084"/>
              <a:gd name="connsiteX7" fmla="*/ 1366191 w 1546419"/>
              <a:gd name="connsiteY7" fmla="*/ 918838 h 3290084"/>
              <a:gd name="connsiteX8" fmla="*/ 1313090 w 1546419"/>
              <a:gd name="connsiteY8" fmla="*/ 802250 h 3290084"/>
              <a:gd name="connsiteX9" fmla="*/ 1206581 w 1546419"/>
              <a:gd name="connsiteY9" fmla="*/ 615719 h 3290084"/>
              <a:gd name="connsiteX10" fmla="*/ 1160176 w 1546419"/>
              <a:gd name="connsiteY10" fmla="*/ 543564 h 3290084"/>
              <a:gd name="connsiteX11" fmla="*/ 1110826 w 1546419"/>
              <a:gd name="connsiteY11" fmla="*/ 472271 h 3290084"/>
              <a:gd name="connsiteX12" fmla="*/ 1052562 w 1546419"/>
              <a:gd name="connsiteY12" fmla="*/ 398088 h 3290084"/>
              <a:gd name="connsiteX13" fmla="*/ 988705 w 1546419"/>
              <a:gd name="connsiteY13" fmla="*/ 328947 h 3290084"/>
              <a:gd name="connsiteX14" fmla="*/ 898481 w 1546419"/>
              <a:gd name="connsiteY14" fmla="*/ 249419 h 3290084"/>
              <a:gd name="connsiteX15" fmla="*/ 727992 w 1546419"/>
              <a:gd name="connsiteY15" fmla="*/ 100193 h 3290084"/>
              <a:gd name="connsiteX16" fmla="*/ 605195 w 1546419"/>
              <a:gd name="connsiteY16" fmla="*/ 25580 h 3290084"/>
              <a:gd name="connsiteX17" fmla="*/ 478465 w 1546419"/>
              <a:gd name="connsiteY17" fmla="*/ 4624 h 3290084"/>
              <a:gd name="connsiteX18" fmla="*/ 286587 w 1546419"/>
              <a:gd name="connsiteY18" fmla="*/ 42175 h 3290084"/>
              <a:gd name="connsiteX19" fmla="*/ 138346 w 1546419"/>
              <a:gd name="connsiteY19" fmla="*/ 137683 h 3290084"/>
              <a:gd name="connsiteX20" fmla="*/ 90530 w 1546419"/>
              <a:gd name="connsiteY20" fmla="*/ 190908 h 3290084"/>
              <a:gd name="connsiteX21" fmla="*/ 0 w 1546419"/>
              <a:gd name="connsiteY21" fmla="*/ 727637 h 3290084"/>
              <a:gd name="connsiteX0" fmla="*/ 0 w 1546419"/>
              <a:gd name="connsiteY0" fmla="*/ 727637 h 3290084"/>
              <a:gd name="connsiteX1" fmla="*/ 10632 w 1546419"/>
              <a:gd name="connsiteY1" fmla="*/ 3290084 h 3290084"/>
              <a:gd name="connsiteX2" fmla="*/ 1541721 w 1546419"/>
              <a:gd name="connsiteY2" fmla="*/ 3141228 h 3290084"/>
              <a:gd name="connsiteX3" fmla="*/ 1541721 w 1546419"/>
              <a:gd name="connsiteY3" fmla="*/ 1301795 h 3290084"/>
              <a:gd name="connsiteX4" fmla="*/ 1509823 w 1546419"/>
              <a:gd name="connsiteY4" fmla="*/ 1216735 h 3290084"/>
              <a:gd name="connsiteX5" fmla="*/ 1461823 w 1546419"/>
              <a:gd name="connsiteY5" fmla="*/ 1110348 h 3290084"/>
              <a:gd name="connsiteX6" fmla="*/ 1403498 w 1546419"/>
              <a:gd name="connsiteY6" fmla="*/ 1004084 h 3290084"/>
              <a:gd name="connsiteX7" fmla="*/ 1366191 w 1546419"/>
              <a:gd name="connsiteY7" fmla="*/ 918838 h 3290084"/>
              <a:gd name="connsiteX8" fmla="*/ 1313090 w 1546419"/>
              <a:gd name="connsiteY8" fmla="*/ 802250 h 3290084"/>
              <a:gd name="connsiteX9" fmla="*/ 1206581 w 1546419"/>
              <a:gd name="connsiteY9" fmla="*/ 615719 h 3290084"/>
              <a:gd name="connsiteX10" fmla="*/ 1160176 w 1546419"/>
              <a:gd name="connsiteY10" fmla="*/ 543564 h 3290084"/>
              <a:gd name="connsiteX11" fmla="*/ 1110826 w 1546419"/>
              <a:gd name="connsiteY11" fmla="*/ 472271 h 3290084"/>
              <a:gd name="connsiteX12" fmla="*/ 1052562 w 1546419"/>
              <a:gd name="connsiteY12" fmla="*/ 398088 h 3290084"/>
              <a:gd name="connsiteX13" fmla="*/ 988705 w 1546419"/>
              <a:gd name="connsiteY13" fmla="*/ 328947 h 3290084"/>
              <a:gd name="connsiteX14" fmla="*/ 898481 w 1546419"/>
              <a:gd name="connsiteY14" fmla="*/ 249419 h 3290084"/>
              <a:gd name="connsiteX15" fmla="*/ 727992 w 1546419"/>
              <a:gd name="connsiteY15" fmla="*/ 100193 h 3290084"/>
              <a:gd name="connsiteX16" fmla="*/ 605195 w 1546419"/>
              <a:gd name="connsiteY16" fmla="*/ 25580 h 3290084"/>
              <a:gd name="connsiteX17" fmla="*/ 478465 w 1546419"/>
              <a:gd name="connsiteY17" fmla="*/ 4624 h 3290084"/>
              <a:gd name="connsiteX18" fmla="*/ 286587 w 1546419"/>
              <a:gd name="connsiteY18" fmla="*/ 42175 h 3290084"/>
              <a:gd name="connsiteX19" fmla="*/ 138346 w 1546419"/>
              <a:gd name="connsiteY19" fmla="*/ 137683 h 3290084"/>
              <a:gd name="connsiteX20" fmla="*/ 0 w 1546419"/>
              <a:gd name="connsiteY20" fmla="*/ 727637 h 3290084"/>
              <a:gd name="connsiteX0" fmla="*/ 0 w 1546419"/>
              <a:gd name="connsiteY0" fmla="*/ 749767 h 3312214"/>
              <a:gd name="connsiteX1" fmla="*/ 10632 w 1546419"/>
              <a:gd name="connsiteY1" fmla="*/ 3312214 h 3312214"/>
              <a:gd name="connsiteX2" fmla="*/ 1541721 w 1546419"/>
              <a:gd name="connsiteY2" fmla="*/ 3163358 h 3312214"/>
              <a:gd name="connsiteX3" fmla="*/ 1541721 w 1546419"/>
              <a:gd name="connsiteY3" fmla="*/ 1323925 h 3312214"/>
              <a:gd name="connsiteX4" fmla="*/ 1509823 w 1546419"/>
              <a:gd name="connsiteY4" fmla="*/ 1238865 h 3312214"/>
              <a:gd name="connsiteX5" fmla="*/ 1461823 w 1546419"/>
              <a:gd name="connsiteY5" fmla="*/ 1132478 h 3312214"/>
              <a:gd name="connsiteX6" fmla="*/ 1403498 w 1546419"/>
              <a:gd name="connsiteY6" fmla="*/ 1026214 h 3312214"/>
              <a:gd name="connsiteX7" fmla="*/ 1366191 w 1546419"/>
              <a:gd name="connsiteY7" fmla="*/ 940968 h 3312214"/>
              <a:gd name="connsiteX8" fmla="*/ 1313090 w 1546419"/>
              <a:gd name="connsiteY8" fmla="*/ 824380 h 3312214"/>
              <a:gd name="connsiteX9" fmla="*/ 1206581 w 1546419"/>
              <a:gd name="connsiteY9" fmla="*/ 637849 h 3312214"/>
              <a:gd name="connsiteX10" fmla="*/ 1160176 w 1546419"/>
              <a:gd name="connsiteY10" fmla="*/ 565694 h 3312214"/>
              <a:gd name="connsiteX11" fmla="*/ 1110826 w 1546419"/>
              <a:gd name="connsiteY11" fmla="*/ 494401 h 3312214"/>
              <a:gd name="connsiteX12" fmla="*/ 1052562 w 1546419"/>
              <a:gd name="connsiteY12" fmla="*/ 420218 h 3312214"/>
              <a:gd name="connsiteX13" fmla="*/ 988705 w 1546419"/>
              <a:gd name="connsiteY13" fmla="*/ 351077 h 3312214"/>
              <a:gd name="connsiteX14" fmla="*/ 898481 w 1546419"/>
              <a:gd name="connsiteY14" fmla="*/ 271549 h 3312214"/>
              <a:gd name="connsiteX15" fmla="*/ 727992 w 1546419"/>
              <a:gd name="connsiteY15" fmla="*/ 122323 h 3312214"/>
              <a:gd name="connsiteX16" fmla="*/ 605195 w 1546419"/>
              <a:gd name="connsiteY16" fmla="*/ 47710 h 3312214"/>
              <a:gd name="connsiteX17" fmla="*/ 478465 w 1546419"/>
              <a:gd name="connsiteY17" fmla="*/ 26754 h 3312214"/>
              <a:gd name="connsiteX18" fmla="*/ 286587 w 1546419"/>
              <a:gd name="connsiteY18" fmla="*/ 64305 h 3312214"/>
              <a:gd name="connsiteX19" fmla="*/ 0 w 1546419"/>
              <a:gd name="connsiteY19" fmla="*/ 749767 h 3312214"/>
              <a:gd name="connsiteX0" fmla="*/ 0 w 1546419"/>
              <a:gd name="connsiteY0" fmla="*/ 727638 h 3290085"/>
              <a:gd name="connsiteX1" fmla="*/ 10632 w 1546419"/>
              <a:gd name="connsiteY1" fmla="*/ 3290085 h 3290085"/>
              <a:gd name="connsiteX2" fmla="*/ 1541721 w 1546419"/>
              <a:gd name="connsiteY2" fmla="*/ 3141229 h 3290085"/>
              <a:gd name="connsiteX3" fmla="*/ 1541721 w 1546419"/>
              <a:gd name="connsiteY3" fmla="*/ 1301796 h 3290085"/>
              <a:gd name="connsiteX4" fmla="*/ 1509823 w 1546419"/>
              <a:gd name="connsiteY4" fmla="*/ 1216736 h 3290085"/>
              <a:gd name="connsiteX5" fmla="*/ 1461823 w 1546419"/>
              <a:gd name="connsiteY5" fmla="*/ 1110349 h 3290085"/>
              <a:gd name="connsiteX6" fmla="*/ 1403498 w 1546419"/>
              <a:gd name="connsiteY6" fmla="*/ 1004085 h 3290085"/>
              <a:gd name="connsiteX7" fmla="*/ 1366191 w 1546419"/>
              <a:gd name="connsiteY7" fmla="*/ 918839 h 3290085"/>
              <a:gd name="connsiteX8" fmla="*/ 1313090 w 1546419"/>
              <a:gd name="connsiteY8" fmla="*/ 802251 h 3290085"/>
              <a:gd name="connsiteX9" fmla="*/ 1206581 w 1546419"/>
              <a:gd name="connsiteY9" fmla="*/ 615720 h 3290085"/>
              <a:gd name="connsiteX10" fmla="*/ 1160176 w 1546419"/>
              <a:gd name="connsiteY10" fmla="*/ 543565 h 3290085"/>
              <a:gd name="connsiteX11" fmla="*/ 1110826 w 1546419"/>
              <a:gd name="connsiteY11" fmla="*/ 472272 h 3290085"/>
              <a:gd name="connsiteX12" fmla="*/ 1052562 w 1546419"/>
              <a:gd name="connsiteY12" fmla="*/ 398089 h 3290085"/>
              <a:gd name="connsiteX13" fmla="*/ 988705 w 1546419"/>
              <a:gd name="connsiteY13" fmla="*/ 328948 h 3290085"/>
              <a:gd name="connsiteX14" fmla="*/ 898481 w 1546419"/>
              <a:gd name="connsiteY14" fmla="*/ 249420 h 3290085"/>
              <a:gd name="connsiteX15" fmla="*/ 727992 w 1546419"/>
              <a:gd name="connsiteY15" fmla="*/ 100194 h 3290085"/>
              <a:gd name="connsiteX16" fmla="*/ 605195 w 1546419"/>
              <a:gd name="connsiteY16" fmla="*/ 25581 h 3290085"/>
              <a:gd name="connsiteX17" fmla="*/ 478465 w 1546419"/>
              <a:gd name="connsiteY17" fmla="*/ 4625 h 3290085"/>
              <a:gd name="connsiteX18" fmla="*/ 0 w 1546419"/>
              <a:gd name="connsiteY18" fmla="*/ 727638 h 3290085"/>
              <a:gd name="connsiteX0" fmla="*/ 0 w 1546419"/>
              <a:gd name="connsiteY0" fmla="*/ 702057 h 3264504"/>
              <a:gd name="connsiteX1" fmla="*/ 10632 w 1546419"/>
              <a:gd name="connsiteY1" fmla="*/ 3264504 h 3264504"/>
              <a:gd name="connsiteX2" fmla="*/ 1541721 w 1546419"/>
              <a:gd name="connsiteY2" fmla="*/ 3115648 h 3264504"/>
              <a:gd name="connsiteX3" fmla="*/ 1541721 w 1546419"/>
              <a:gd name="connsiteY3" fmla="*/ 1276215 h 3264504"/>
              <a:gd name="connsiteX4" fmla="*/ 1509823 w 1546419"/>
              <a:gd name="connsiteY4" fmla="*/ 1191155 h 3264504"/>
              <a:gd name="connsiteX5" fmla="*/ 1461823 w 1546419"/>
              <a:gd name="connsiteY5" fmla="*/ 1084768 h 3264504"/>
              <a:gd name="connsiteX6" fmla="*/ 1403498 w 1546419"/>
              <a:gd name="connsiteY6" fmla="*/ 978504 h 3264504"/>
              <a:gd name="connsiteX7" fmla="*/ 1366191 w 1546419"/>
              <a:gd name="connsiteY7" fmla="*/ 893258 h 3264504"/>
              <a:gd name="connsiteX8" fmla="*/ 1313090 w 1546419"/>
              <a:gd name="connsiteY8" fmla="*/ 776670 h 3264504"/>
              <a:gd name="connsiteX9" fmla="*/ 1206581 w 1546419"/>
              <a:gd name="connsiteY9" fmla="*/ 590139 h 3264504"/>
              <a:gd name="connsiteX10" fmla="*/ 1160176 w 1546419"/>
              <a:gd name="connsiteY10" fmla="*/ 517984 h 3264504"/>
              <a:gd name="connsiteX11" fmla="*/ 1110826 w 1546419"/>
              <a:gd name="connsiteY11" fmla="*/ 446691 h 3264504"/>
              <a:gd name="connsiteX12" fmla="*/ 1052562 w 1546419"/>
              <a:gd name="connsiteY12" fmla="*/ 372508 h 3264504"/>
              <a:gd name="connsiteX13" fmla="*/ 988705 w 1546419"/>
              <a:gd name="connsiteY13" fmla="*/ 303367 h 3264504"/>
              <a:gd name="connsiteX14" fmla="*/ 898481 w 1546419"/>
              <a:gd name="connsiteY14" fmla="*/ 223839 h 3264504"/>
              <a:gd name="connsiteX15" fmla="*/ 727992 w 1546419"/>
              <a:gd name="connsiteY15" fmla="*/ 74613 h 3264504"/>
              <a:gd name="connsiteX16" fmla="*/ 605195 w 1546419"/>
              <a:gd name="connsiteY16" fmla="*/ 0 h 3264504"/>
              <a:gd name="connsiteX17" fmla="*/ 0 w 1546419"/>
              <a:gd name="connsiteY17" fmla="*/ 702057 h 3264504"/>
              <a:gd name="connsiteX0" fmla="*/ 0 w 1546419"/>
              <a:gd name="connsiteY0" fmla="*/ 646976 h 3209423"/>
              <a:gd name="connsiteX1" fmla="*/ 10632 w 1546419"/>
              <a:gd name="connsiteY1" fmla="*/ 3209423 h 3209423"/>
              <a:gd name="connsiteX2" fmla="*/ 1541721 w 1546419"/>
              <a:gd name="connsiteY2" fmla="*/ 3060567 h 3209423"/>
              <a:gd name="connsiteX3" fmla="*/ 1541721 w 1546419"/>
              <a:gd name="connsiteY3" fmla="*/ 1221134 h 3209423"/>
              <a:gd name="connsiteX4" fmla="*/ 1509823 w 1546419"/>
              <a:gd name="connsiteY4" fmla="*/ 1136074 h 3209423"/>
              <a:gd name="connsiteX5" fmla="*/ 1461823 w 1546419"/>
              <a:gd name="connsiteY5" fmla="*/ 1029687 h 3209423"/>
              <a:gd name="connsiteX6" fmla="*/ 1403498 w 1546419"/>
              <a:gd name="connsiteY6" fmla="*/ 923423 h 3209423"/>
              <a:gd name="connsiteX7" fmla="*/ 1366191 w 1546419"/>
              <a:gd name="connsiteY7" fmla="*/ 838177 h 3209423"/>
              <a:gd name="connsiteX8" fmla="*/ 1313090 w 1546419"/>
              <a:gd name="connsiteY8" fmla="*/ 721589 h 3209423"/>
              <a:gd name="connsiteX9" fmla="*/ 1206581 w 1546419"/>
              <a:gd name="connsiteY9" fmla="*/ 535058 h 3209423"/>
              <a:gd name="connsiteX10" fmla="*/ 1160176 w 1546419"/>
              <a:gd name="connsiteY10" fmla="*/ 462903 h 3209423"/>
              <a:gd name="connsiteX11" fmla="*/ 1110826 w 1546419"/>
              <a:gd name="connsiteY11" fmla="*/ 391610 h 3209423"/>
              <a:gd name="connsiteX12" fmla="*/ 1052562 w 1546419"/>
              <a:gd name="connsiteY12" fmla="*/ 317427 h 3209423"/>
              <a:gd name="connsiteX13" fmla="*/ 988705 w 1546419"/>
              <a:gd name="connsiteY13" fmla="*/ 248286 h 3209423"/>
              <a:gd name="connsiteX14" fmla="*/ 898481 w 1546419"/>
              <a:gd name="connsiteY14" fmla="*/ 168758 h 3209423"/>
              <a:gd name="connsiteX15" fmla="*/ 727992 w 1546419"/>
              <a:gd name="connsiteY15" fmla="*/ 19532 h 3209423"/>
              <a:gd name="connsiteX16" fmla="*/ 0 w 1546419"/>
              <a:gd name="connsiteY16" fmla="*/ 646976 h 3209423"/>
              <a:gd name="connsiteX0" fmla="*/ 0 w 1546419"/>
              <a:gd name="connsiteY0" fmla="*/ 478218 h 3040665"/>
              <a:gd name="connsiteX1" fmla="*/ 10632 w 1546419"/>
              <a:gd name="connsiteY1" fmla="*/ 3040665 h 3040665"/>
              <a:gd name="connsiteX2" fmla="*/ 1541721 w 1546419"/>
              <a:gd name="connsiteY2" fmla="*/ 2891809 h 3040665"/>
              <a:gd name="connsiteX3" fmla="*/ 1541721 w 1546419"/>
              <a:gd name="connsiteY3" fmla="*/ 1052376 h 3040665"/>
              <a:gd name="connsiteX4" fmla="*/ 1509823 w 1546419"/>
              <a:gd name="connsiteY4" fmla="*/ 967316 h 3040665"/>
              <a:gd name="connsiteX5" fmla="*/ 1461823 w 1546419"/>
              <a:gd name="connsiteY5" fmla="*/ 860929 h 3040665"/>
              <a:gd name="connsiteX6" fmla="*/ 1403498 w 1546419"/>
              <a:gd name="connsiteY6" fmla="*/ 754665 h 3040665"/>
              <a:gd name="connsiteX7" fmla="*/ 1366191 w 1546419"/>
              <a:gd name="connsiteY7" fmla="*/ 669419 h 3040665"/>
              <a:gd name="connsiteX8" fmla="*/ 1313090 w 1546419"/>
              <a:gd name="connsiteY8" fmla="*/ 552831 h 3040665"/>
              <a:gd name="connsiteX9" fmla="*/ 1206581 w 1546419"/>
              <a:gd name="connsiteY9" fmla="*/ 366300 h 3040665"/>
              <a:gd name="connsiteX10" fmla="*/ 1160176 w 1546419"/>
              <a:gd name="connsiteY10" fmla="*/ 294145 h 3040665"/>
              <a:gd name="connsiteX11" fmla="*/ 1110826 w 1546419"/>
              <a:gd name="connsiteY11" fmla="*/ 222852 h 3040665"/>
              <a:gd name="connsiteX12" fmla="*/ 1052562 w 1546419"/>
              <a:gd name="connsiteY12" fmla="*/ 148669 h 3040665"/>
              <a:gd name="connsiteX13" fmla="*/ 988705 w 1546419"/>
              <a:gd name="connsiteY13" fmla="*/ 79528 h 3040665"/>
              <a:gd name="connsiteX14" fmla="*/ 898481 w 1546419"/>
              <a:gd name="connsiteY14" fmla="*/ 0 h 3040665"/>
              <a:gd name="connsiteX15" fmla="*/ 0 w 1546419"/>
              <a:gd name="connsiteY15" fmla="*/ 478218 h 3040665"/>
              <a:gd name="connsiteX0" fmla="*/ 0 w 1546419"/>
              <a:gd name="connsiteY0" fmla="*/ 398690 h 2961137"/>
              <a:gd name="connsiteX1" fmla="*/ 10632 w 1546419"/>
              <a:gd name="connsiteY1" fmla="*/ 2961137 h 2961137"/>
              <a:gd name="connsiteX2" fmla="*/ 1541721 w 1546419"/>
              <a:gd name="connsiteY2" fmla="*/ 2812281 h 2961137"/>
              <a:gd name="connsiteX3" fmla="*/ 1541721 w 1546419"/>
              <a:gd name="connsiteY3" fmla="*/ 972848 h 2961137"/>
              <a:gd name="connsiteX4" fmla="*/ 1509823 w 1546419"/>
              <a:gd name="connsiteY4" fmla="*/ 887788 h 2961137"/>
              <a:gd name="connsiteX5" fmla="*/ 1461823 w 1546419"/>
              <a:gd name="connsiteY5" fmla="*/ 781401 h 2961137"/>
              <a:gd name="connsiteX6" fmla="*/ 1403498 w 1546419"/>
              <a:gd name="connsiteY6" fmla="*/ 675137 h 2961137"/>
              <a:gd name="connsiteX7" fmla="*/ 1366191 w 1546419"/>
              <a:gd name="connsiteY7" fmla="*/ 589891 h 2961137"/>
              <a:gd name="connsiteX8" fmla="*/ 1313090 w 1546419"/>
              <a:gd name="connsiteY8" fmla="*/ 473303 h 2961137"/>
              <a:gd name="connsiteX9" fmla="*/ 1206581 w 1546419"/>
              <a:gd name="connsiteY9" fmla="*/ 286772 h 2961137"/>
              <a:gd name="connsiteX10" fmla="*/ 1160176 w 1546419"/>
              <a:gd name="connsiteY10" fmla="*/ 214617 h 2961137"/>
              <a:gd name="connsiteX11" fmla="*/ 1110826 w 1546419"/>
              <a:gd name="connsiteY11" fmla="*/ 143324 h 2961137"/>
              <a:gd name="connsiteX12" fmla="*/ 1052562 w 1546419"/>
              <a:gd name="connsiteY12" fmla="*/ 69141 h 2961137"/>
              <a:gd name="connsiteX13" fmla="*/ 988705 w 1546419"/>
              <a:gd name="connsiteY13" fmla="*/ 0 h 2961137"/>
              <a:gd name="connsiteX14" fmla="*/ 0 w 1546419"/>
              <a:gd name="connsiteY14" fmla="*/ 398690 h 2961137"/>
              <a:gd name="connsiteX0" fmla="*/ 0 w 1546419"/>
              <a:gd name="connsiteY0" fmla="*/ 340593 h 2903040"/>
              <a:gd name="connsiteX1" fmla="*/ 10632 w 1546419"/>
              <a:gd name="connsiteY1" fmla="*/ 2903040 h 2903040"/>
              <a:gd name="connsiteX2" fmla="*/ 1541721 w 1546419"/>
              <a:gd name="connsiteY2" fmla="*/ 2754184 h 2903040"/>
              <a:gd name="connsiteX3" fmla="*/ 1541721 w 1546419"/>
              <a:gd name="connsiteY3" fmla="*/ 914751 h 2903040"/>
              <a:gd name="connsiteX4" fmla="*/ 1509823 w 1546419"/>
              <a:gd name="connsiteY4" fmla="*/ 829691 h 2903040"/>
              <a:gd name="connsiteX5" fmla="*/ 1461823 w 1546419"/>
              <a:gd name="connsiteY5" fmla="*/ 723304 h 2903040"/>
              <a:gd name="connsiteX6" fmla="*/ 1403498 w 1546419"/>
              <a:gd name="connsiteY6" fmla="*/ 617040 h 2903040"/>
              <a:gd name="connsiteX7" fmla="*/ 1366191 w 1546419"/>
              <a:gd name="connsiteY7" fmla="*/ 531794 h 2903040"/>
              <a:gd name="connsiteX8" fmla="*/ 1313090 w 1546419"/>
              <a:gd name="connsiteY8" fmla="*/ 415206 h 2903040"/>
              <a:gd name="connsiteX9" fmla="*/ 1206581 w 1546419"/>
              <a:gd name="connsiteY9" fmla="*/ 228675 h 2903040"/>
              <a:gd name="connsiteX10" fmla="*/ 1160176 w 1546419"/>
              <a:gd name="connsiteY10" fmla="*/ 156520 h 2903040"/>
              <a:gd name="connsiteX11" fmla="*/ 1110826 w 1546419"/>
              <a:gd name="connsiteY11" fmla="*/ 85227 h 2903040"/>
              <a:gd name="connsiteX12" fmla="*/ 1052562 w 1546419"/>
              <a:gd name="connsiteY12" fmla="*/ 11044 h 2903040"/>
              <a:gd name="connsiteX13" fmla="*/ 0 w 1546419"/>
              <a:gd name="connsiteY13" fmla="*/ 340593 h 2903040"/>
              <a:gd name="connsiteX0" fmla="*/ 0 w 1546419"/>
              <a:gd name="connsiteY0" fmla="*/ 292315 h 2854762"/>
              <a:gd name="connsiteX1" fmla="*/ 10632 w 1546419"/>
              <a:gd name="connsiteY1" fmla="*/ 2854762 h 2854762"/>
              <a:gd name="connsiteX2" fmla="*/ 1541721 w 1546419"/>
              <a:gd name="connsiteY2" fmla="*/ 2705906 h 2854762"/>
              <a:gd name="connsiteX3" fmla="*/ 1541721 w 1546419"/>
              <a:gd name="connsiteY3" fmla="*/ 866473 h 2854762"/>
              <a:gd name="connsiteX4" fmla="*/ 1509823 w 1546419"/>
              <a:gd name="connsiteY4" fmla="*/ 781413 h 2854762"/>
              <a:gd name="connsiteX5" fmla="*/ 1461823 w 1546419"/>
              <a:gd name="connsiteY5" fmla="*/ 675026 h 2854762"/>
              <a:gd name="connsiteX6" fmla="*/ 1403498 w 1546419"/>
              <a:gd name="connsiteY6" fmla="*/ 568762 h 2854762"/>
              <a:gd name="connsiteX7" fmla="*/ 1366191 w 1546419"/>
              <a:gd name="connsiteY7" fmla="*/ 483516 h 2854762"/>
              <a:gd name="connsiteX8" fmla="*/ 1313090 w 1546419"/>
              <a:gd name="connsiteY8" fmla="*/ 366928 h 2854762"/>
              <a:gd name="connsiteX9" fmla="*/ 1206581 w 1546419"/>
              <a:gd name="connsiteY9" fmla="*/ 180397 h 2854762"/>
              <a:gd name="connsiteX10" fmla="*/ 1160176 w 1546419"/>
              <a:gd name="connsiteY10" fmla="*/ 108242 h 2854762"/>
              <a:gd name="connsiteX11" fmla="*/ 1110826 w 1546419"/>
              <a:gd name="connsiteY11" fmla="*/ 36949 h 2854762"/>
              <a:gd name="connsiteX12" fmla="*/ 0 w 1546419"/>
              <a:gd name="connsiteY12" fmla="*/ 292315 h 2854762"/>
              <a:gd name="connsiteX0" fmla="*/ 0 w 1546419"/>
              <a:gd name="connsiteY0" fmla="*/ 258997 h 2821444"/>
              <a:gd name="connsiteX1" fmla="*/ 10632 w 1546419"/>
              <a:gd name="connsiteY1" fmla="*/ 2821444 h 2821444"/>
              <a:gd name="connsiteX2" fmla="*/ 1541721 w 1546419"/>
              <a:gd name="connsiteY2" fmla="*/ 2672588 h 2821444"/>
              <a:gd name="connsiteX3" fmla="*/ 1541721 w 1546419"/>
              <a:gd name="connsiteY3" fmla="*/ 833155 h 2821444"/>
              <a:gd name="connsiteX4" fmla="*/ 1509823 w 1546419"/>
              <a:gd name="connsiteY4" fmla="*/ 748095 h 2821444"/>
              <a:gd name="connsiteX5" fmla="*/ 1461823 w 1546419"/>
              <a:gd name="connsiteY5" fmla="*/ 641708 h 2821444"/>
              <a:gd name="connsiteX6" fmla="*/ 1403498 w 1546419"/>
              <a:gd name="connsiteY6" fmla="*/ 535444 h 2821444"/>
              <a:gd name="connsiteX7" fmla="*/ 1366191 w 1546419"/>
              <a:gd name="connsiteY7" fmla="*/ 450198 h 2821444"/>
              <a:gd name="connsiteX8" fmla="*/ 1313090 w 1546419"/>
              <a:gd name="connsiteY8" fmla="*/ 333610 h 2821444"/>
              <a:gd name="connsiteX9" fmla="*/ 1206581 w 1546419"/>
              <a:gd name="connsiteY9" fmla="*/ 147079 h 2821444"/>
              <a:gd name="connsiteX10" fmla="*/ 1160176 w 1546419"/>
              <a:gd name="connsiteY10" fmla="*/ 74924 h 2821444"/>
              <a:gd name="connsiteX11" fmla="*/ 0 w 1546419"/>
              <a:gd name="connsiteY11" fmla="*/ 258997 h 2821444"/>
              <a:gd name="connsiteX0" fmla="*/ 0 w 1546419"/>
              <a:gd name="connsiteY0" fmla="*/ 235571 h 2798018"/>
              <a:gd name="connsiteX1" fmla="*/ 10632 w 1546419"/>
              <a:gd name="connsiteY1" fmla="*/ 2798018 h 2798018"/>
              <a:gd name="connsiteX2" fmla="*/ 1541721 w 1546419"/>
              <a:gd name="connsiteY2" fmla="*/ 2649162 h 2798018"/>
              <a:gd name="connsiteX3" fmla="*/ 1541721 w 1546419"/>
              <a:gd name="connsiteY3" fmla="*/ 809729 h 2798018"/>
              <a:gd name="connsiteX4" fmla="*/ 1509823 w 1546419"/>
              <a:gd name="connsiteY4" fmla="*/ 724669 h 2798018"/>
              <a:gd name="connsiteX5" fmla="*/ 1461823 w 1546419"/>
              <a:gd name="connsiteY5" fmla="*/ 618282 h 2798018"/>
              <a:gd name="connsiteX6" fmla="*/ 1403498 w 1546419"/>
              <a:gd name="connsiteY6" fmla="*/ 512018 h 2798018"/>
              <a:gd name="connsiteX7" fmla="*/ 1366191 w 1546419"/>
              <a:gd name="connsiteY7" fmla="*/ 426772 h 2798018"/>
              <a:gd name="connsiteX8" fmla="*/ 1313090 w 1546419"/>
              <a:gd name="connsiteY8" fmla="*/ 310184 h 2798018"/>
              <a:gd name="connsiteX9" fmla="*/ 1206581 w 1546419"/>
              <a:gd name="connsiteY9" fmla="*/ 123653 h 2798018"/>
              <a:gd name="connsiteX10" fmla="*/ 0 w 1546419"/>
              <a:gd name="connsiteY10" fmla="*/ 235571 h 2798018"/>
              <a:gd name="connsiteX0" fmla="*/ 0 w 1546419"/>
              <a:gd name="connsiteY0" fmla="*/ 172868 h 2735315"/>
              <a:gd name="connsiteX1" fmla="*/ 10632 w 1546419"/>
              <a:gd name="connsiteY1" fmla="*/ 2735315 h 2735315"/>
              <a:gd name="connsiteX2" fmla="*/ 1541721 w 1546419"/>
              <a:gd name="connsiteY2" fmla="*/ 2586459 h 2735315"/>
              <a:gd name="connsiteX3" fmla="*/ 1541721 w 1546419"/>
              <a:gd name="connsiteY3" fmla="*/ 747026 h 2735315"/>
              <a:gd name="connsiteX4" fmla="*/ 1509823 w 1546419"/>
              <a:gd name="connsiteY4" fmla="*/ 661966 h 2735315"/>
              <a:gd name="connsiteX5" fmla="*/ 1461823 w 1546419"/>
              <a:gd name="connsiteY5" fmla="*/ 555579 h 2735315"/>
              <a:gd name="connsiteX6" fmla="*/ 1403498 w 1546419"/>
              <a:gd name="connsiteY6" fmla="*/ 449315 h 2735315"/>
              <a:gd name="connsiteX7" fmla="*/ 1366191 w 1546419"/>
              <a:gd name="connsiteY7" fmla="*/ 364069 h 2735315"/>
              <a:gd name="connsiteX8" fmla="*/ 1313090 w 1546419"/>
              <a:gd name="connsiteY8" fmla="*/ 247481 h 2735315"/>
              <a:gd name="connsiteX9" fmla="*/ 0 w 1546419"/>
              <a:gd name="connsiteY9" fmla="*/ 172868 h 2735315"/>
              <a:gd name="connsiteX0" fmla="*/ 0 w 1546419"/>
              <a:gd name="connsiteY0" fmla="*/ 143704 h 2706151"/>
              <a:gd name="connsiteX1" fmla="*/ 10632 w 1546419"/>
              <a:gd name="connsiteY1" fmla="*/ 2706151 h 2706151"/>
              <a:gd name="connsiteX2" fmla="*/ 1541721 w 1546419"/>
              <a:gd name="connsiteY2" fmla="*/ 2557295 h 2706151"/>
              <a:gd name="connsiteX3" fmla="*/ 1541721 w 1546419"/>
              <a:gd name="connsiteY3" fmla="*/ 717862 h 2706151"/>
              <a:gd name="connsiteX4" fmla="*/ 1509823 w 1546419"/>
              <a:gd name="connsiteY4" fmla="*/ 632802 h 2706151"/>
              <a:gd name="connsiteX5" fmla="*/ 1461823 w 1546419"/>
              <a:gd name="connsiteY5" fmla="*/ 526415 h 2706151"/>
              <a:gd name="connsiteX6" fmla="*/ 1403498 w 1546419"/>
              <a:gd name="connsiteY6" fmla="*/ 420151 h 2706151"/>
              <a:gd name="connsiteX7" fmla="*/ 1366191 w 1546419"/>
              <a:gd name="connsiteY7" fmla="*/ 334905 h 2706151"/>
              <a:gd name="connsiteX8" fmla="*/ 0 w 1546419"/>
              <a:gd name="connsiteY8" fmla="*/ 143704 h 2706151"/>
              <a:gd name="connsiteX0" fmla="*/ 0 w 1546419"/>
              <a:gd name="connsiteY0" fmla="*/ 126698 h 2689145"/>
              <a:gd name="connsiteX1" fmla="*/ 10632 w 1546419"/>
              <a:gd name="connsiteY1" fmla="*/ 2689145 h 2689145"/>
              <a:gd name="connsiteX2" fmla="*/ 1541721 w 1546419"/>
              <a:gd name="connsiteY2" fmla="*/ 2540289 h 2689145"/>
              <a:gd name="connsiteX3" fmla="*/ 1541721 w 1546419"/>
              <a:gd name="connsiteY3" fmla="*/ 700856 h 2689145"/>
              <a:gd name="connsiteX4" fmla="*/ 1509823 w 1546419"/>
              <a:gd name="connsiteY4" fmla="*/ 615796 h 2689145"/>
              <a:gd name="connsiteX5" fmla="*/ 1461823 w 1546419"/>
              <a:gd name="connsiteY5" fmla="*/ 509409 h 2689145"/>
              <a:gd name="connsiteX6" fmla="*/ 1403498 w 1546419"/>
              <a:gd name="connsiteY6" fmla="*/ 403145 h 2689145"/>
              <a:gd name="connsiteX7" fmla="*/ 0 w 1546419"/>
              <a:gd name="connsiteY7" fmla="*/ 126698 h 2689145"/>
              <a:gd name="connsiteX0" fmla="*/ 0 w 1584090"/>
              <a:gd name="connsiteY0" fmla="*/ 107823 h 2670270"/>
              <a:gd name="connsiteX1" fmla="*/ 10632 w 1584090"/>
              <a:gd name="connsiteY1" fmla="*/ 2670270 h 2670270"/>
              <a:gd name="connsiteX2" fmla="*/ 1541721 w 1584090"/>
              <a:gd name="connsiteY2" fmla="*/ 2521414 h 2670270"/>
              <a:gd name="connsiteX3" fmla="*/ 1541721 w 1584090"/>
              <a:gd name="connsiteY3" fmla="*/ 681981 h 2670270"/>
              <a:gd name="connsiteX4" fmla="*/ 1509823 w 1584090"/>
              <a:gd name="connsiteY4" fmla="*/ 596921 h 2670270"/>
              <a:gd name="connsiteX5" fmla="*/ 1461823 w 1584090"/>
              <a:gd name="connsiteY5" fmla="*/ 490534 h 2670270"/>
              <a:gd name="connsiteX6" fmla="*/ 0 w 1584090"/>
              <a:gd name="connsiteY6" fmla="*/ 107823 h 2670270"/>
              <a:gd name="connsiteX0" fmla="*/ 0 w 1630283"/>
              <a:gd name="connsiteY0" fmla="*/ 91383 h 2653830"/>
              <a:gd name="connsiteX1" fmla="*/ 10632 w 1630283"/>
              <a:gd name="connsiteY1" fmla="*/ 2653830 h 2653830"/>
              <a:gd name="connsiteX2" fmla="*/ 1541721 w 1630283"/>
              <a:gd name="connsiteY2" fmla="*/ 2504974 h 2653830"/>
              <a:gd name="connsiteX3" fmla="*/ 1541721 w 1630283"/>
              <a:gd name="connsiteY3" fmla="*/ 665541 h 2653830"/>
              <a:gd name="connsiteX4" fmla="*/ 1509823 w 1630283"/>
              <a:gd name="connsiteY4" fmla="*/ 580481 h 2653830"/>
              <a:gd name="connsiteX5" fmla="*/ 0 w 1630283"/>
              <a:gd name="connsiteY5" fmla="*/ 91383 h 2653830"/>
              <a:gd name="connsiteX0" fmla="*/ 0 w 1546419"/>
              <a:gd name="connsiteY0" fmla="*/ 107589 h 2670036"/>
              <a:gd name="connsiteX1" fmla="*/ 10632 w 1546419"/>
              <a:gd name="connsiteY1" fmla="*/ 2670036 h 2670036"/>
              <a:gd name="connsiteX2" fmla="*/ 1541721 w 1546419"/>
              <a:gd name="connsiteY2" fmla="*/ 2521180 h 2670036"/>
              <a:gd name="connsiteX3" fmla="*/ 1541721 w 1546419"/>
              <a:gd name="connsiteY3" fmla="*/ 681747 h 2670036"/>
              <a:gd name="connsiteX4" fmla="*/ 0 w 1546419"/>
              <a:gd name="connsiteY4" fmla="*/ 107589 h 2670036"/>
              <a:gd name="connsiteX0" fmla="*/ 0 w 1546419"/>
              <a:gd name="connsiteY0" fmla="*/ 631474 h 3193921"/>
              <a:gd name="connsiteX1" fmla="*/ 10632 w 1546419"/>
              <a:gd name="connsiteY1" fmla="*/ 3193921 h 3193921"/>
              <a:gd name="connsiteX2" fmla="*/ 1541721 w 1546419"/>
              <a:gd name="connsiteY2" fmla="*/ 3045065 h 3193921"/>
              <a:gd name="connsiteX3" fmla="*/ 1541721 w 1546419"/>
              <a:gd name="connsiteY3" fmla="*/ 1205632 h 3193921"/>
              <a:gd name="connsiteX4" fmla="*/ 367450 w 1546419"/>
              <a:gd name="connsiteY4" fmla="*/ 19607 h 3193921"/>
              <a:gd name="connsiteX5" fmla="*/ 0 w 1546419"/>
              <a:gd name="connsiteY5" fmla="*/ 631474 h 3193921"/>
              <a:gd name="connsiteX0" fmla="*/ 0 w 1546419"/>
              <a:gd name="connsiteY0" fmla="*/ 631474 h 3193921"/>
              <a:gd name="connsiteX1" fmla="*/ 10632 w 1546419"/>
              <a:gd name="connsiteY1" fmla="*/ 3193921 h 3193921"/>
              <a:gd name="connsiteX2" fmla="*/ 1541721 w 1546419"/>
              <a:gd name="connsiteY2" fmla="*/ 3045065 h 3193921"/>
              <a:gd name="connsiteX3" fmla="*/ 1541721 w 1546419"/>
              <a:gd name="connsiteY3" fmla="*/ 1205632 h 3193921"/>
              <a:gd name="connsiteX4" fmla="*/ 974611 w 1546419"/>
              <a:gd name="connsiteY4" fmla="*/ 253694 h 3193921"/>
              <a:gd name="connsiteX5" fmla="*/ 367450 w 1546419"/>
              <a:gd name="connsiteY5" fmla="*/ 19607 h 3193921"/>
              <a:gd name="connsiteX6" fmla="*/ 0 w 1546419"/>
              <a:gd name="connsiteY6" fmla="*/ 631474 h 3193921"/>
              <a:gd name="connsiteX0" fmla="*/ 0 w 1546419"/>
              <a:gd name="connsiteY0" fmla="*/ 631474 h 3193921"/>
              <a:gd name="connsiteX1" fmla="*/ 10632 w 1546419"/>
              <a:gd name="connsiteY1" fmla="*/ 3193921 h 3193921"/>
              <a:gd name="connsiteX2" fmla="*/ 1541721 w 1546419"/>
              <a:gd name="connsiteY2" fmla="*/ 3045065 h 3193921"/>
              <a:gd name="connsiteX3" fmla="*/ 1541721 w 1546419"/>
              <a:gd name="connsiteY3" fmla="*/ 1205632 h 3193921"/>
              <a:gd name="connsiteX4" fmla="*/ 974611 w 1546419"/>
              <a:gd name="connsiteY4" fmla="*/ 253694 h 3193921"/>
              <a:gd name="connsiteX5" fmla="*/ 367450 w 1546419"/>
              <a:gd name="connsiteY5" fmla="*/ 19607 h 3193921"/>
              <a:gd name="connsiteX6" fmla="*/ 0 w 1546419"/>
              <a:gd name="connsiteY6" fmla="*/ 631474 h 3193921"/>
              <a:gd name="connsiteX0" fmla="*/ 0 w 1546419"/>
              <a:gd name="connsiteY0" fmla="*/ 431336 h 2993783"/>
              <a:gd name="connsiteX1" fmla="*/ 10632 w 1546419"/>
              <a:gd name="connsiteY1" fmla="*/ 2993783 h 2993783"/>
              <a:gd name="connsiteX2" fmla="*/ 1541721 w 1546419"/>
              <a:gd name="connsiteY2" fmla="*/ 2844927 h 2993783"/>
              <a:gd name="connsiteX3" fmla="*/ 1541721 w 1546419"/>
              <a:gd name="connsiteY3" fmla="*/ 1005494 h 2993783"/>
              <a:gd name="connsiteX4" fmla="*/ 974611 w 1546419"/>
              <a:gd name="connsiteY4" fmla="*/ 53556 h 2993783"/>
              <a:gd name="connsiteX5" fmla="*/ 0 w 1546419"/>
              <a:gd name="connsiteY5" fmla="*/ 431336 h 2993783"/>
              <a:gd name="connsiteX0" fmla="*/ 0 w 1546419"/>
              <a:gd name="connsiteY0" fmla="*/ 654503 h 3216950"/>
              <a:gd name="connsiteX1" fmla="*/ 10632 w 1546419"/>
              <a:gd name="connsiteY1" fmla="*/ 3216950 h 3216950"/>
              <a:gd name="connsiteX2" fmla="*/ 1541721 w 1546419"/>
              <a:gd name="connsiteY2" fmla="*/ 3068094 h 3216950"/>
              <a:gd name="connsiteX3" fmla="*/ 1541721 w 1546419"/>
              <a:gd name="connsiteY3" fmla="*/ 1228661 h 3216950"/>
              <a:gd name="connsiteX4" fmla="*/ 974611 w 1546419"/>
              <a:gd name="connsiteY4" fmla="*/ 276723 h 3216950"/>
              <a:gd name="connsiteX5" fmla="*/ 279667 w 1546419"/>
              <a:gd name="connsiteY5" fmla="*/ 13376 h 3216950"/>
              <a:gd name="connsiteX6" fmla="*/ 0 w 1546419"/>
              <a:gd name="connsiteY6" fmla="*/ 654503 h 3216950"/>
              <a:gd name="connsiteX0" fmla="*/ 0 w 1546419"/>
              <a:gd name="connsiteY0" fmla="*/ 423143 h 2985590"/>
              <a:gd name="connsiteX1" fmla="*/ 10632 w 1546419"/>
              <a:gd name="connsiteY1" fmla="*/ 2985590 h 2985590"/>
              <a:gd name="connsiteX2" fmla="*/ 1541721 w 1546419"/>
              <a:gd name="connsiteY2" fmla="*/ 2836734 h 2985590"/>
              <a:gd name="connsiteX3" fmla="*/ 1541721 w 1546419"/>
              <a:gd name="connsiteY3" fmla="*/ 997301 h 2985590"/>
              <a:gd name="connsiteX4" fmla="*/ 974611 w 1546419"/>
              <a:gd name="connsiteY4" fmla="*/ 45363 h 2985590"/>
              <a:gd name="connsiteX5" fmla="*/ 419170 w 1546419"/>
              <a:gd name="connsiteY5" fmla="*/ 240174 h 2985590"/>
              <a:gd name="connsiteX6" fmla="*/ 0 w 1546419"/>
              <a:gd name="connsiteY6" fmla="*/ 423143 h 2985590"/>
              <a:gd name="connsiteX0" fmla="*/ 0 w 1546419"/>
              <a:gd name="connsiteY0" fmla="*/ 256583 h 2819030"/>
              <a:gd name="connsiteX1" fmla="*/ 10632 w 1546419"/>
              <a:gd name="connsiteY1" fmla="*/ 2819030 h 2819030"/>
              <a:gd name="connsiteX2" fmla="*/ 1541721 w 1546419"/>
              <a:gd name="connsiteY2" fmla="*/ 2670174 h 2819030"/>
              <a:gd name="connsiteX3" fmla="*/ 1541721 w 1546419"/>
              <a:gd name="connsiteY3" fmla="*/ 830741 h 2819030"/>
              <a:gd name="connsiteX4" fmla="*/ 1044363 w 1546419"/>
              <a:gd name="connsiteY4" fmla="*/ 489680 h 2819030"/>
              <a:gd name="connsiteX5" fmla="*/ 419170 w 1546419"/>
              <a:gd name="connsiteY5" fmla="*/ 73614 h 2819030"/>
              <a:gd name="connsiteX6" fmla="*/ 0 w 1546419"/>
              <a:gd name="connsiteY6" fmla="*/ 256583 h 2819030"/>
              <a:gd name="connsiteX0" fmla="*/ 0 w 1546419"/>
              <a:gd name="connsiteY0" fmla="*/ 256583 h 2819030"/>
              <a:gd name="connsiteX1" fmla="*/ 10632 w 1546419"/>
              <a:gd name="connsiteY1" fmla="*/ 2819030 h 2819030"/>
              <a:gd name="connsiteX2" fmla="*/ 1541721 w 1546419"/>
              <a:gd name="connsiteY2" fmla="*/ 2670174 h 2819030"/>
              <a:gd name="connsiteX3" fmla="*/ 1541721 w 1546419"/>
              <a:gd name="connsiteY3" fmla="*/ 830741 h 2819030"/>
              <a:gd name="connsiteX4" fmla="*/ 1044363 w 1546419"/>
              <a:gd name="connsiteY4" fmla="*/ 489680 h 2819030"/>
              <a:gd name="connsiteX5" fmla="*/ 419170 w 1546419"/>
              <a:gd name="connsiteY5" fmla="*/ 73614 h 2819030"/>
              <a:gd name="connsiteX6" fmla="*/ 0 w 1546419"/>
              <a:gd name="connsiteY6" fmla="*/ 256583 h 2819030"/>
              <a:gd name="connsiteX0" fmla="*/ 0 w 1546419"/>
              <a:gd name="connsiteY0" fmla="*/ 256583 h 2819030"/>
              <a:gd name="connsiteX1" fmla="*/ 10632 w 1546419"/>
              <a:gd name="connsiteY1" fmla="*/ 2819030 h 2819030"/>
              <a:gd name="connsiteX2" fmla="*/ 1541721 w 1546419"/>
              <a:gd name="connsiteY2" fmla="*/ 2670174 h 2819030"/>
              <a:gd name="connsiteX3" fmla="*/ 1541721 w 1546419"/>
              <a:gd name="connsiteY3" fmla="*/ 830741 h 2819030"/>
              <a:gd name="connsiteX4" fmla="*/ 1044363 w 1546419"/>
              <a:gd name="connsiteY4" fmla="*/ 489680 h 2819030"/>
              <a:gd name="connsiteX5" fmla="*/ 419170 w 1546419"/>
              <a:gd name="connsiteY5" fmla="*/ 73614 h 2819030"/>
              <a:gd name="connsiteX6" fmla="*/ 0 w 1546419"/>
              <a:gd name="connsiteY6" fmla="*/ 256583 h 2819030"/>
              <a:gd name="connsiteX0" fmla="*/ 0 w 1546419"/>
              <a:gd name="connsiteY0" fmla="*/ 256583 h 2819030"/>
              <a:gd name="connsiteX1" fmla="*/ 10632 w 1546419"/>
              <a:gd name="connsiteY1" fmla="*/ 2819030 h 2819030"/>
              <a:gd name="connsiteX2" fmla="*/ 1541721 w 1546419"/>
              <a:gd name="connsiteY2" fmla="*/ 2670174 h 2819030"/>
              <a:gd name="connsiteX3" fmla="*/ 1541721 w 1546419"/>
              <a:gd name="connsiteY3" fmla="*/ 830741 h 2819030"/>
              <a:gd name="connsiteX4" fmla="*/ 1044363 w 1546419"/>
              <a:gd name="connsiteY4" fmla="*/ 489680 h 2819030"/>
              <a:gd name="connsiteX5" fmla="*/ 419170 w 1546419"/>
              <a:gd name="connsiteY5" fmla="*/ 73614 h 2819030"/>
              <a:gd name="connsiteX6" fmla="*/ 0 w 1546419"/>
              <a:gd name="connsiteY6" fmla="*/ 256583 h 2819030"/>
              <a:gd name="connsiteX0" fmla="*/ 0 w 1546419"/>
              <a:gd name="connsiteY0" fmla="*/ 256583 h 2819030"/>
              <a:gd name="connsiteX1" fmla="*/ 10632 w 1546419"/>
              <a:gd name="connsiteY1" fmla="*/ 2819030 h 2819030"/>
              <a:gd name="connsiteX2" fmla="*/ 1541721 w 1546419"/>
              <a:gd name="connsiteY2" fmla="*/ 2670174 h 2819030"/>
              <a:gd name="connsiteX3" fmla="*/ 1541721 w 1546419"/>
              <a:gd name="connsiteY3" fmla="*/ 830741 h 2819030"/>
              <a:gd name="connsiteX4" fmla="*/ 1044363 w 1546419"/>
              <a:gd name="connsiteY4" fmla="*/ 489680 h 2819030"/>
              <a:gd name="connsiteX5" fmla="*/ 419170 w 1546419"/>
              <a:gd name="connsiteY5" fmla="*/ 73614 h 2819030"/>
              <a:gd name="connsiteX6" fmla="*/ 0 w 1546419"/>
              <a:gd name="connsiteY6" fmla="*/ 256583 h 2819030"/>
              <a:gd name="connsiteX0" fmla="*/ 0 w 1546419"/>
              <a:gd name="connsiteY0" fmla="*/ 141125 h 2703572"/>
              <a:gd name="connsiteX1" fmla="*/ 10632 w 1546419"/>
              <a:gd name="connsiteY1" fmla="*/ 2703572 h 2703572"/>
              <a:gd name="connsiteX2" fmla="*/ 1541721 w 1546419"/>
              <a:gd name="connsiteY2" fmla="*/ 2554716 h 2703572"/>
              <a:gd name="connsiteX3" fmla="*/ 1541721 w 1546419"/>
              <a:gd name="connsiteY3" fmla="*/ 715283 h 2703572"/>
              <a:gd name="connsiteX4" fmla="*/ 1044363 w 1546419"/>
              <a:gd name="connsiteY4" fmla="*/ 374222 h 2703572"/>
              <a:gd name="connsiteX5" fmla="*/ 0 w 1546419"/>
              <a:gd name="connsiteY5" fmla="*/ 141125 h 2703572"/>
              <a:gd name="connsiteX0" fmla="*/ 0 w 1546419"/>
              <a:gd name="connsiteY0" fmla="*/ 107590 h 2670037"/>
              <a:gd name="connsiteX1" fmla="*/ 10632 w 1546419"/>
              <a:gd name="connsiteY1" fmla="*/ 2670037 h 2670037"/>
              <a:gd name="connsiteX2" fmla="*/ 1541721 w 1546419"/>
              <a:gd name="connsiteY2" fmla="*/ 2521181 h 2670037"/>
              <a:gd name="connsiteX3" fmla="*/ 1541721 w 1546419"/>
              <a:gd name="connsiteY3" fmla="*/ 681748 h 2670037"/>
              <a:gd name="connsiteX4" fmla="*/ 0 w 1546419"/>
              <a:gd name="connsiteY4" fmla="*/ 107590 h 2670037"/>
              <a:gd name="connsiteX0" fmla="*/ 0 w 1546419"/>
              <a:gd name="connsiteY0" fmla="*/ 0 h 2562447"/>
              <a:gd name="connsiteX1" fmla="*/ 10632 w 1546419"/>
              <a:gd name="connsiteY1" fmla="*/ 2562447 h 2562447"/>
              <a:gd name="connsiteX2" fmla="*/ 1541721 w 1546419"/>
              <a:gd name="connsiteY2" fmla="*/ 2413591 h 2562447"/>
              <a:gd name="connsiteX3" fmla="*/ 1541721 w 1546419"/>
              <a:gd name="connsiteY3" fmla="*/ 574158 h 2562447"/>
              <a:gd name="connsiteX4" fmla="*/ 0 w 1546419"/>
              <a:gd name="connsiteY4" fmla="*/ 0 h 2562447"/>
              <a:gd name="connsiteX0" fmla="*/ 0 w 1546419"/>
              <a:gd name="connsiteY0" fmla="*/ 107589 h 2670036"/>
              <a:gd name="connsiteX1" fmla="*/ 10632 w 1546419"/>
              <a:gd name="connsiteY1" fmla="*/ 2670036 h 2670036"/>
              <a:gd name="connsiteX2" fmla="*/ 1541721 w 1546419"/>
              <a:gd name="connsiteY2" fmla="*/ 2521180 h 2670036"/>
              <a:gd name="connsiteX3" fmla="*/ 1541721 w 1546419"/>
              <a:gd name="connsiteY3" fmla="*/ 681747 h 2670036"/>
              <a:gd name="connsiteX4" fmla="*/ 0 w 1546419"/>
              <a:gd name="connsiteY4" fmla="*/ 107589 h 2670036"/>
              <a:gd name="connsiteX0" fmla="*/ 0 w 1556200"/>
              <a:gd name="connsiteY0" fmla="*/ 189305 h 2751752"/>
              <a:gd name="connsiteX1" fmla="*/ 10632 w 1556200"/>
              <a:gd name="connsiteY1" fmla="*/ 2751752 h 2751752"/>
              <a:gd name="connsiteX2" fmla="*/ 1541721 w 1556200"/>
              <a:gd name="connsiteY2" fmla="*/ 2602896 h 2751752"/>
              <a:gd name="connsiteX3" fmla="*/ 1553346 w 1556200"/>
              <a:gd name="connsiteY3" fmla="*/ 387539 h 2751752"/>
              <a:gd name="connsiteX4" fmla="*/ 0 w 1556200"/>
              <a:gd name="connsiteY4" fmla="*/ 189305 h 2751752"/>
              <a:gd name="connsiteX0" fmla="*/ 0 w 1556200"/>
              <a:gd name="connsiteY0" fmla="*/ 189305 h 2986686"/>
              <a:gd name="connsiteX1" fmla="*/ 10632 w 1556200"/>
              <a:gd name="connsiteY1" fmla="*/ 2751752 h 2986686"/>
              <a:gd name="connsiteX2" fmla="*/ 1541721 w 1556200"/>
              <a:gd name="connsiteY2" fmla="*/ 2602896 h 2986686"/>
              <a:gd name="connsiteX3" fmla="*/ 1553346 w 1556200"/>
              <a:gd name="connsiteY3" fmla="*/ 387539 h 2986686"/>
              <a:gd name="connsiteX4" fmla="*/ 0 w 1556200"/>
              <a:gd name="connsiteY4" fmla="*/ 189305 h 2986686"/>
              <a:gd name="connsiteX0" fmla="*/ 0 w 1556200"/>
              <a:gd name="connsiteY0" fmla="*/ 189305 h 2939924"/>
              <a:gd name="connsiteX1" fmla="*/ 10632 w 1556200"/>
              <a:gd name="connsiteY1" fmla="*/ 2751752 h 2939924"/>
              <a:gd name="connsiteX2" fmla="*/ 1541721 w 1556200"/>
              <a:gd name="connsiteY2" fmla="*/ 2450178 h 2939924"/>
              <a:gd name="connsiteX3" fmla="*/ 1553346 w 1556200"/>
              <a:gd name="connsiteY3" fmla="*/ 387539 h 2939924"/>
              <a:gd name="connsiteX4" fmla="*/ 0 w 1556200"/>
              <a:gd name="connsiteY4" fmla="*/ 189305 h 2939924"/>
              <a:gd name="connsiteX0" fmla="*/ 0 w 1556200"/>
              <a:gd name="connsiteY0" fmla="*/ 189305 h 3078870"/>
              <a:gd name="connsiteX1" fmla="*/ 22257 w 1556200"/>
              <a:gd name="connsiteY1" fmla="*/ 2927967 h 3078870"/>
              <a:gd name="connsiteX2" fmla="*/ 1541721 w 1556200"/>
              <a:gd name="connsiteY2" fmla="*/ 2450178 h 3078870"/>
              <a:gd name="connsiteX3" fmla="*/ 1553346 w 1556200"/>
              <a:gd name="connsiteY3" fmla="*/ 387539 h 3078870"/>
              <a:gd name="connsiteX4" fmla="*/ 0 w 1556200"/>
              <a:gd name="connsiteY4" fmla="*/ 189305 h 3078870"/>
              <a:gd name="connsiteX0" fmla="*/ 0 w 1556200"/>
              <a:gd name="connsiteY0" fmla="*/ 189305 h 2971356"/>
              <a:gd name="connsiteX1" fmla="*/ 22257 w 1556200"/>
              <a:gd name="connsiteY1" fmla="*/ 2927967 h 2971356"/>
              <a:gd name="connsiteX2" fmla="*/ 1541721 w 1556200"/>
              <a:gd name="connsiteY2" fmla="*/ 2450178 h 2971356"/>
              <a:gd name="connsiteX3" fmla="*/ 1553346 w 1556200"/>
              <a:gd name="connsiteY3" fmla="*/ 387539 h 2971356"/>
              <a:gd name="connsiteX4" fmla="*/ 0 w 1556200"/>
              <a:gd name="connsiteY4" fmla="*/ 189305 h 2971356"/>
              <a:gd name="connsiteX0" fmla="*/ 0 w 1558044"/>
              <a:gd name="connsiteY0" fmla="*/ 189305 h 2993115"/>
              <a:gd name="connsiteX1" fmla="*/ 22257 w 1558044"/>
              <a:gd name="connsiteY1" fmla="*/ 2927967 h 2993115"/>
              <a:gd name="connsiteX2" fmla="*/ 1553347 w 1558044"/>
              <a:gd name="connsiteY2" fmla="*/ 2591149 h 2993115"/>
              <a:gd name="connsiteX3" fmla="*/ 1553346 w 1558044"/>
              <a:gd name="connsiteY3" fmla="*/ 387539 h 2993115"/>
              <a:gd name="connsiteX4" fmla="*/ 0 w 1558044"/>
              <a:gd name="connsiteY4" fmla="*/ 189305 h 2993115"/>
              <a:gd name="connsiteX0" fmla="*/ 0 w 1558044"/>
              <a:gd name="connsiteY0" fmla="*/ 189305 h 2962196"/>
              <a:gd name="connsiteX1" fmla="*/ 22257 w 1558044"/>
              <a:gd name="connsiteY1" fmla="*/ 2927967 h 2962196"/>
              <a:gd name="connsiteX2" fmla="*/ 1553347 w 1558044"/>
              <a:gd name="connsiteY2" fmla="*/ 2591149 h 2962196"/>
              <a:gd name="connsiteX3" fmla="*/ 1553346 w 1558044"/>
              <a:gd name="connsiteY3" fmla="*/ 387539 h 2962196"/>
              <a:gd name="connsiteX4" fmla="*/ 0 w 1558044"/>
              <a:gd name="connsiteY4" fmla="*/ 189305 h 2962196"/>
              <a:gd name="connsiteX0" fmla="*/ 0 w 1558044"/>
              <a:gd name="connsiteY0" fmla="*/ 189305 h 2927967"/>
              <a:gd name="connsiteX1" fmla="*/ 22257 w 1558044"/>
              <a:gd name="connsiteY1" fmla="*/ 2927967 h 2927967"/>
              <a:gd name="connsiteX2" fmla="*/ 1553347 w 1558044"/>
              <a:gd name="connsiteY2" fmla="*/ 2591149 h 2927967"/>
              <a:gd name="connsiteX3" fmla="*/ 1553346 w 1558044"/>
              <a:gd name="connsiteY3" fmla="*/ 387539 h 2927967"/>
              <a:gd name="connsiteX4" fmla="*/ 0 w 1558044"/>
              <a:gd name="connsiteY4" fmla="*/ 189305 h 292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8044" h="2927967">
                <a:moveTo>
                  <a:pt x="0" y="189305"/>
                </a:moveTo>
                <a:lnTo>
                  <a:pt x="22257" y="2927967"/>
                </a:lnTo>
                <a:cubicBezTo>
                  <a:pt x="523342" y="2919064"/>
                  <a:pt x="1296228" y="2985184"/>
                  <a:pt x="1553347" y="2591149"/>
                </a:cubicBezTo>
                <a:cubicBezTo>
                  <a:pt x="1553347" y="1978005"/>
                  <a:pt x="1563918" y="1085251"/>
                  <a:pt x="1553346" y="387539"/>
                </a:cubicBezTo>
                <a:cubicBezTo>
                  <a:pt x="1296393" y="-14726"/>
                  <a:pt x="255182" y="-142077"/>
                  <a:pt x="0" y="189305"/>
                </a:cubicBezTo>
                <a:close/>
              </a:path>
            </a:pathLst>
          </a:custGeom>
          <a:solidFill>
            <a:srgbClr val="FF00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err="1" smtClean="0"/>
              <a:t>Stroke</a:t>
            </a:r>
            <a:r>
              <a:rPr lang="da-DK" sz="2400" dirty="0" smtClean="0"/>
              <a:t> Work</a:t>
            </a:r>
            <a:endParaRPr lang="da-DK" sz="2400" dirty="0"/>
          </a:p>
        </p:txBody>
      </p:sp>
      <p:sp>
        <p:nvSpPr>
          <p:cNvPr id="15" name="Kombinationstegning 14"/>
          <p:cNvSpPr/>
          <p:nvPr/>
        </p:nvSpPr>
        <p:spPr>
          <a:xfrm>
            <a:off x="2438400" y="2224673"/>
            <a:ext cx="1614503" cy="3109327"/>
          </a:xfrm>
          <a:custGeom>
            <a:avLst/>
            <a:gdLst>
              <a:gd name="connsiteX0" fmla="*/ 0 w 1541721"/>
              <a:gd name="connsiteY0" fmla="*/ 637953 h 3200400"/>
              <a:gd name="connsiteX1" fmla="*/ 10632 w 1541721"/>
              <a:gd name="connsiteY1" fmla="*/ 3200400 h 3200400"/>
              <a:gd name="connsiteX2" fmla="*/ 1541721 w 1541721"/>
              <a:gd name="connsiteY2" fmla="*/ 3051544 h 3200400"/>
              <a:gd name="connsiteX3" fmla="*/ 1541721 w 1541721"/>
              <a:gd name="connsiteY3" fmla="*/ 1212111 h 3200400"/>
              <a:gd name="connsiteX4" fmla="*/ 1509823 w 1541721"/>
              <a:gd name="connsiteY4" fmla="*/ 1127051 h 3200400"/>
              <a:gd name="connsiteX5" fmla="*/ 1499191 w 1541721"/>
              <a:gd name="connsiteY5" fmla="*/ 1095153 h 3200400"/>
              <a:gd name="connsiteX6" fmla="*/ 1477925 w 1541721"/>
              <a:gd name="connsiteY6" fmla="*/ 1073888 h 3200400"/>
              <a:gd name="connsiteX7" fmla="*/ 1435395 w 1541721"/>
              <a:gd name="connsiteY7" fmla="*/ 1010093 h 3200400"/>
              <a:gd name="connsiteX8" fmla="*/ 1414130 w 1541721"/>
              <a:gd name="connsiteY8" fmla="*/ 946297 h 3200400"/>
              <a:gd name="connsiteX9" fmla="*/ 1403498 w 1541721"/>
              <a:gd name="connsiteY9" fmla="*/ 914400 h 3200400"/>
              <a:gd name="connsiteX10" fmla="*/ 1382232 w 1541721"/>
              <a:gd name="connsiteY10" fmla="*/ 893134 h 3200400"/>
              <a:gd name="connsiteX11" fmla="*/ 1350335 w 1541721"/>
              <a:gd name="connsiteY11" fmla="*/ 797441 h 3200400"/>
              <a:gd name="connsiteX12" fmla="*/ 1339702 w 1541721"/>
              <a:gd name="connsiteY12" fmla="*/ 765544 h 3200400"/>
              <a:gd name="connsiteX13" fmla="*/ 1307805 w 1541721"/>
              <a:gd name="connsiteY13" fmla="*/ 744279 h 3200400"/>
              <a:gd name="connsiteX14" fmla="*/ 1275907 w 1541721"/>
              <a:gd name="connsiteY14" fmla="*/ 659218 h 3200400"/>
              <a:gd name="connsiteX15" fmla="*/ 1169581 w 1541721"/>
              <a:gd name="connsiteY15" fmla="*/ 478465 h 3200400"/>
              <a:gd name="connsiteX16" fmla="*/ 1127051 w 1541721"/>
              <a:gd name="connsiteY16" fmla="*/ 393404 h 3200400"/>
              <a:gd name="connsiteX17" fmla="*/ 1063256 w 1541721"/>
              <a:gd name="connsiteY17" fmla="*/ 350874 h 3200400"/>
              <a:gd name="connsiteX18" fmla="*/ 1041991 w 1541721"/>
              <a:gd name="connsiteY18" fmla="*/ 318976 h 3200400"/>
              <a:gd name="connsiteX19" fmla="*/ 1010093 w 1541721"/>
              <a:gd name="connsiteY19" fmla="*/ 308344 h 3200400"/>
              <a:gd name="connsiteX20" fmla="*/ 967563 w 1541721"/>
              <a:gd name="connsiteY20" fmla="*/ 244548 h 3200400"/>
              <a:gd name="connsiteX21" fmla="*/ 903767 w 1541721"/>
              <a:gd name="connsiteY21" fmla="*/ 202018 h 3200400"/>
              <a:gd name="connsiteX22" fmla="*/ 839972 w 1541721"/>
              <a:gd name="connsiteY22" fmla="*/ 127590 h 3200400"/>
              <a:gd name="connsiteX23" fmla="*/ 808074 w 1541721"/>
              <a:gd name="connsiteY23" fmla="*/ 116958 h 3200400"/>
              <a:gd name="connsiteX24" fmla="*/ 797442 w 1541721"/>
              <a:gd name="connsiteY24" fmla="*/ 85060 h 3200400"/>
              <a:gd name="connsiteX25" fmla="*/ 723014 w 1541721"/>
              <a:gd name="connsiteY25" fmla="*/ 74427 h 3200400"/>
              <a:gd name="connsiteX26" fmla="*/ 637953 w 1541721"/>
              <a:gd name="connsiteY26" fmla="*/ 31897 h 3200400"/>
              <a:gd name="connsiteX27" fmla="*/ 457200 w 1541721"/>
              <a:gd name="connsiteY27" fmla="*/ 0 h 3200400"/>
              <a:gd name="connsiteX28" fmla="*/ 202019 w 1541721"/>
              <a:gd name="connsiteY28" fmla="*/ 10632 h 3200400"/>
              <a:gd name="connsiteX29" fmla="*/ 159488 w 1541721"/>
              <a:gd name="connsiteY29" fmla="*/ 74427 h 3200400"/>
              <a:gd name="connsiteX30" fmla="*/ 116958 w 1541721"/>
              <a:gd name="connsiteY30" fmla="*/ 138223 h 3200400"/>
              <a:gd name="connsiteX31" fmla="*/ 95693 w 1541721"/>
              <a:gd name="connsiteY31" fmla="*/ 170121 h 3200400"/>
              <a:gd name="connsiteX32" fmla="*/ 63795 w 1541721"/>
              <a:gd name="connsiteY32" fmla="*/ 233916 h 3200400"/>
              <a:gd name="connsiteX33" fmla="*/ 31898 w 1541721"/>
              <a:gd name="connsiteY33" fmla="*/ 361507 h 3200400"/>
              <a:gd name="connsiteX34" fmla="*/ 0 w 1541721"/>
              <a:gd name="connsiteY34" fmla="*/ 637953 h 3200400"/>
              <a:gd name="connsiteX0" fmla="*/ 0 w 1541721"/>
              <a:gd name="connsiteY0" fmla="*/ 723013 h 3285460"/>
              <a:gd name="connsiteX1" fmla="*/ 10632 w 1541721"/>
              <a:gd name="connsiteY1" fmla="*/ 3285460 h 3285460"/>
              <a:gd name="connsiteX2" fmla="*/ 1541721 w 1541721"/>
              <a:gd name="connsiteY2" fmla="*/ 3136604 h 3285460"/>
              <a:gd name="connsiteX3" fmla="*/ 1541721 w 1541721"/>
              <a:gd name="connsiteY3" fmla="*/ 1297171 h 3285460"/>
              <a:gd name="connsiteX4" fmla="*/ 1509823 w 1541721"/>
              <a:gd name="connsiteY4" fmla="*/ 1212111 h 3285460"/>
              <a:gd name="connsiteX5" fmla="*/ 1499191 w 1541721"/>
              <a:gd name="connsiteY5" fmla="*/ 1180213 h 3285460"/>
              <a:gd name="connsiteX6" fmla="*/ 1477925 w 1541721"/>
              <a:gd name="connsiteY6" fmla="*/ 1158948 h 3285460"/>
              <a:gd name="connsiteX7" fmla="*/ 1435395 w 1541721"/>
              <a:gd name="connsiteY7" fmla="*/ 1095153 h 3285460"/>
              <a:gd name="connsiteX8" fmla="*/ 1414130 w 1541721"/>
              <a:gd name="connsiteY8" fmla="*/ 1031357 h 3285460"/>
              <a:gd name="connsiteX9" fmla="*/ 1403498 w 1541721"/>
              <a:gd name="connsiteY9" fmla="*/ 999460 h 3285460"/>
              <a:gd name="connsiteX10" fmla="*/ 1382232 w 1541721"/>
              <a:gd name="connsiteY10" fmla="*/ 978194 h 3285460"/>
              <a:gd name="connsiteX11" fmla="*/ 1350335 w 1541721"/>
              <a:gd name="connsiteY11" fmla="*/ 882501 h 3285460"/>
              <a:gd name="connsiteX12" fmla="*/ 1339702 w 1541721"/>
              <a:gd name="connsiteY12" fmla="*/ 850604 h 3285460"/>
              <a:gd name="connsiteX13" fmla="*/ 1307805 w 1541721"/>
              <a:gd name="connsiteY13" fmla="*/ 829339 h 3285460"/>
              <a:gd name="connsiteX14" fmla="*/ 1275907 w 1541721"/>
              <a:gd name="connsiteY14" fmla="*/ 744278 h 3285460"/>
              <a:gd name="connsiteX15" fmla="*/ 1169581 w 1541721"/>
              <a:gd name="connsiteY15" fmla="*/ 563525 h 3285460"/>
              <a:gd name="connsiteX16" fmla="*/ 1127051 w 1541721"/>
              <a:gd name="connsiteY16" fmla="*/ 478464 h 3285460"/>
              <a:gd name="connsiteX17" fmla="*/ 1063256 w 1541721"/>
              <a:gd name="connsiteY17" fmla="*/ 435934 h 3285460"/>
              <a:gd name="connsiteX18" fmla="*/ 1041991 w 1541721"/>
              <a:gd name="connsiteY18" fmla="*/ 404036 h 3285460"/>
              <a:gd name="connsiteX19" fmla="*/ 1010093 w 1541721"/>
              <a:gd name="connsiteY19" fmla="*/ 393404 h 3285460"/>
              <a:gd name="connsiteX20" fmla="*/ 967563 w 1541721"/>
              <a:gd name="connsiteY20" fmla="*/ 329608 h 3285460"/>
              <a:gd name="connsiteX21" fmla="*/ 903767 w 1541721"/>
              <a:gd name="connsiteY21" fmla="*/ 287078 h 3285460"/>
              <a:gd name="connsiteX22" fmla="*/ 839972 w 1541721"/>
              <a:gd name="connsiteY22" fmla="*/ 212650 h 3285460"/>
              <a:gd name="connsiteX23" fmla="*/ 808074 w 1541721"/>
              <a:gd name="connsiteY23" fmla="*/ 202018 h 3285460"/>
              <a:gd name="connsiteX24" fmla="*/ 797442 w 1541721"/>
              <a:gd name="connsiteY24" fmla="*/ 170120 h 3285460"/>
              <a:gd name="connsiteX25" fmla="*/ 723014 w 1541721"/>
              <a:gd name="connsiteY25" fmla="*/ 159487 h 3285460"/>
              <a:gd name="connsiteX26" fmla="*/ 637953 w 1541721"/>
              <a:gd name="connsiteY26" fmla="*/ 116957 h 3285460"/>
              <a:gd name="connsiteX27" fmla="*/ 478465 w 1541721"/>
              <a:gd name="connsiteY27" fmla="*/ 0 h 3285460"/>
              <a:gd name="connsiteX28" fmla="*/ 202019 w 1541721"/>
              <a:gd name="connsiteY28" fmla="*/ 95692 h 3285460"/>
              <a:gd name="connsiteX29" fmla="*/ 159488 w 1541721"/>
              <a:gd name="connsiteY29" fmla="*/ 159487 h 3285460"/>
              <a:gd name="connsiteX30" fmla="*/ 116958 w 1541721"/>
              <a:gd name="connsiteY30" fmla="*/ 223283 h 3285460"/>
              <a:gd name="connsiteX31" fmla="*/ 95693 w 1541721"/>
              <a:gd name="connsiteY31" fmla="*/ 255181 h 3285460"/>
              <a:gd name="connsiteX32" fmla="*/ 63795 w 1541721"/>
              <a:gd name="connsiteY32" fmla="*/ 318976 h 3285460"/>
              <a:gd name="connsiteX33" fmla="*/ 31898 w 1541721"/>
              <a:gd name="connsiteY33" fmla="*/ 446567 h 3285460"/>
              <a:gd name="connsiteX34" fmla="*/ 0 w 1541721"/>
              <a:gd name="connsiteY34" fmla="*/ 723013 h 3285460"/>
              <a:gd name="connsiteX0" fmla="*/ 0 w 1541721"/>
              <a:gd name="connsiteY0" fmla="*/ 723013 h 3285460"/>
              <a:gd name="connsiteX1" fmla="*/ 10632 w 1541721"/>
              <a:gd name="connsiteY1" fmla="*/ 3285460 h 3285460"/>
              <a:gd name="connsiteX2" fmla="*/ 1541721 w 1541721"/>
              <a:gd name="connsiteY2" fmla="*/ 3136604 h 3285460"/>
              <a:gd name="connsiteX3" fmla="*/ 1541721 w 1541721"/>
              <a:gd name="connsiteY3" fmla="*/ 1297171 h 3285460"/>
              <a:gd name="connsiteX4" fmla="*/ 1509823 w 1541721"/>
              <a:gd name="connsiteY4" fmla="*/ 1212111 h 3285460"/>
              <a:gd name="connsiteX5" fmla="*/ 1499191 w 1541721"/>
              <a:gd name="connsiteY5" fmla="*/ 1180213 h 3285460"/>
              <a:gd name="connsiteX6" fmla="*/ 1477925 w 1541721"/>
              <a:gd name="connsiteY6" fmla="*/ 1158948 h 3285460"/>
              <a:gd name="connsiteX7" fmla="*/ 1435395 w 1541721"/>
              <a:gd name="connsiteY7" fmla="*/ 1095153 h 3285460"/>
              <a:gd name="connsiteX8" fmla="*/ 1414130 w 1541721"/>
              <a:gd name="connsiteY8" fmla="*/ 1031357 h 3285460"/>
              <a:gd name="connsiteX9" fmla="*/ 1403498 w 1541721"/>
              <a:gd name="connsiteY9" fmla="*/ 999460 h 3285460"/>
              <a:gd name="connsiteX10" fmla="*/ 1382232 w 1541721"/>
              <a:gd name="connsiteY10" fmla="*/ 978194 h 3285460"/>
              <a:gd name="connsiteX11" fmla="*/ 1350335 w 1541721"/>
              <a:gd name="connsiteY11" fmla="*/ 882501 h 3285460"/>
              <a:gd name="connsiteX12" fmla="*/ 1339702 w 1541721"/>
              <a:gd name="connsiteY12" fmla="*/ 850604 h 3285460"/>
              <a:gd name="connsiteX13" fmla="*/ 1307805 w 1541721"/>
              <a:gd name="connsiteY13" fmla="*/ 829339 h 3285460"/>
              <a:gd name="connsiteX14" fmla="*/ 1275907 w 1541721"/>
              <a:gd name="connsiteY14" fmla="*/ 744278 h 3285460"/>
              <a:gd name="connsiteX15" fmla="*/ 1169581 w 1541721"/>
              <a:gd name="connsiteY15" fmla="*/ 563525 h 3285460"/>
              <a:gd name="connsiteX16" fmla="*/ 1127051 w 1541721"/>
              <a:gd name="connsiteY16" fmla="*/ 478464 h 3285460"/>
              <a:gd name="connsiteX17" fmla="*/ 1063256 w 1541721"/>
              <a:gd name="connsiteY17" fmla="*/ 435934 h 3285460"/>
              <a:gd name="connsiteX18" fmla="*/ 1041991 w 1541721"/>
              <a:gd name="connsiteY18" fmla="*/ 404036 h 3285460"/>
              <a:gd name="connsiteX19" fmla="*/ 1010093 w 1541721"/>
              <a:gd name="connsiteY19" fmla="*/ 393404 h 3285460"/>
              <a:gd name="connsiteX20" fmla="*/ 967563 w 1541721"/>
              <a:gd name="connsiteY20" fmla="*/ 329608 h 3285460"/>
              <a:gd name="connsiteX21" fmla="*/ 903767 w 1541721"/>
              <a:gd name="connsiteY21" fmla="*/ 287078 h 3285460"/>
              <a:gd name="connsiteX22" fmla="*/ 839972 w 1541721"/>
              <a:gd name="connsiteY22" fmla="*/ 212650 h 3285460"/>
              <a:gd name="connsiteX23" fmla="*/ 808074 w 1541721"/>
              <a:gd name="connsiteY23" fmla="*/ 202018 h 3285460"/>
              <a:gd name="connsiteX24" fmla="*/ 797442 w 1541721"/>
              <a:gd name="connsiteY24" fmla="*/ 170120 h 3285460"/>
              <a:gd name="connsiteX25" fmla="*/ 723014 w 1541721"/>
              <a:gd name="connsiteY25" fmla="*/ 159487 h 3285460"/>
              <a:gd name="connsiteX26" fmla="*/ 669851 w 1541721"/>
              <a:gd name="connsiteY26" fmla="*/ 74427 h 3285460"/>
              <a:gd name="connsiteX27" fmla="*/ 478465 w 1541721"/>
              <a:gd name="connsiteY27" fmla="*/ 0 h 3285460"/>
              <a:gd name="connsiteX28" fmla="*/ 202019 w 1541721"/>
              <a:gd name="connsiteY28" fmla="*/ 95692 h 3285460"/>
              <a:gd name="connsiteX29" fmla="*/ 159488 w 1541721"/>
              <a:gd name="connsiteY29" fmla="*/ 159487 h 3285460"/>
              <a:gd name="connsiteX30" fmla="*/ 116958 w 1541721"/>
              <a:gd name="connsiteY30" fmla="*/ 223283 h 3285460"/>
              <a:gd name="connsiteX31" fmla="*/ 95693 w 1541721"/>
              <a:gd name="connsiteY31" fmla="*/ 255181 h 3285460"/>
              <a:gd name="connsiteX32" fmla="*/ 63795 w 1541721"/>
              <a:gd name="connsiteY32" fmla="*/ 318976 h 3285460"/>
              <a:gd name="connsiteX33" fmla="*/ 31898 w 1541721"/>
              <a:gd name="connsiteY33" fmla="*/ 446567 h 3285460"/>
              <a:gd name="connsiteX34" fmla="*/ 0 w 1541721"/>
              <a:gd name="connsiteY34" fmla="*/ 723013 h 3285460"/>
              <a:gd name="connsiteX0" fmla="*/ 11331 w 1553052"/>
              <a:gd name="connsiteY0" fmla="*/ 723013 h 3285460"/>
              <a:gd name="connsiteX1" fmla="*/ 21963 w 1553052"/>
              <a:gd name="connsiteY1" fmla="*/ 3285460 h 3285460"/>
              <a:gd name="connsiteX2" fmla="*/ 1553052 w 1553052"/>
              <a:gd name="connsiteY2" fmla="*/ 3136604 h 3285460"/>
              <a:gd name="connsiteX3" fmla="*/ 1553052 w 1553052"/>
              <a:gd name="connsiteY3" fmla="*/ 1297171 h 3285460"/>
              <a:gd name="connsiteX4" fmla="*/ 1521154 w 1553052"/>
              <a:gd name="connsiteY4" fmla="*/ 1212111 h 3285460"/>
              <a:gd name="connsiteX5" fmla="*/ 1510522 w 1553052"/>
              <a:gd name="connsiteY5" fmla="*/ 1180213 h 3285460"/>
              <a:gd name="connsiteX6" fmla="*/ 1489256 w 1553052"/>
              <a:gd name="connsiteY6" fmla="*/ 1158948 h 3285460"/>
              <a:gd name="connsiteX7" fmla="*/ 1446726 w 1553052"/>
              <a:gd name="connsiteY7" fmla="*/ 1095153 h 3285460"/>
              <a:gd name="connsiteX8" fmla="*/ 1425461 w 1553052"/>
              <a:gd name="connsiteY8" fmla="*/ 1031357 h 3285460"/>
              <a:gd name="connsiteX9" fmla="*/ 1414829 w 1553052"/>
              <a:gd name="connsiteY9" fmla="*/ 999460 h 3285460"/>
              <a:gd name="connsiteX10" fmla="*/ 1393563 w 1553052"/>
              <a:gd name="connsiteY10" fmla="*/ 978194 h 3285460"/>
              <a:gd name="connsiteX11" fmla="*/ 1361666 w 1553052"/>
              <a:gd name="connsiteY11" fmla="*/ 882501 h 3285460"/>
              <a:gd name="connsiteX12" fmla="*/ 1351033 w 1553052"/>
              <a:gd name="connsiteY12" fmla="*/ 850604 h 3285460"/>
              <a:gd name="connsiteX13" fmla="*/ 1319136 w 1553052"/>
              <a:gd name="connsiteY13" fmla="*/ 829339 h 3285460"/>
              <a:gd name="connsiteX14" fmla="*/ 1287238 w 1553052"/>
              <a:gd name="connsiteY14" fmla="*/ 744278 h 3285460"/>
              <a:gd name="connsiteX15" fmla="*/ 1180912 w 1553052"/>
              <a:gd name="connsiteY15" fmla="*/ 563525 h 3285460"/>
              <a:gd name="connsiteX16" fmla="*/ 1138382 w 1553052"/>
              <a:gd name="connsiteY16" fmla="*/ 478464 h 3285460"/>
              <a:gd name="connsiteX17" fmla="*/ 1074587 w 1553052"/>
              <a:gd name="connsiteY17" fmla="*/ 435934 h 3285460"/>
              <a:gd name="connsiteX18" fmla="*/ 1053322 w 1553052"/>
              <a:gd name="connsiteY18" fmla="*/ 404036 h 3285460"/>
              <a:gd name="connsiteX19" fmla="*/ 1021424 w 1553052"/>
              <a:gd name="connsiteY19" fmla="*/ 393404 h 3285460"/>
              <a:gd name="connsiteX20" fmla="*/ 978894 w 1553052"/>
              <a:gd name="connsiteY20" fmla="*/ 329608 h 3285460"/>
              <a:gd name="connsiteX21" fmla="*/ 915098 w 1553052"/>
              <a:gd name="connsiteY21" fmla="*/ 287078 h 3285460"/>
              <a:gd name="connsiteX22" fmla="*/ 851303 w 1553052"/>
              <a:gd name="connsiteY22" fmla="*/ 212650 h 3285460"/>
              <a:gd name="connsiteX23" fmla="*/ 819405 w 1553052"/>
              <a:gd name="connsiteY23" fmla="*/ 202018 h 3285460"/>
              <a:gd name="connsiteX24" fmla="*/ 808773 w 1553052"/>
              <a:gd name="connsiteY24" fmla="*/ 170120 h 3285460"/>
              <a:gd name="connsiteX25" fmla="*/ 734345 w 1553052"/>
              <a:gd name="connsiteY25" fmla="*/ 159487 h 3285460"/>
              <a:gd name="connsiteX26" fmla="*/ 681182 w 1553052"/>
              <a:gd name="connsiteY26" fmla="*/ 74427 h 3285460"/>
              <a:gd name="connsiteX27" fmla="*/ 489796 w 1553052"/>
              <a:gd name="connsiteY27" fmla="*/ 0 h 3285460"/>
              <a:gd name="connsiteX28" fmla="*/ 213350 w 1553052"/>
              <a:gd name="connsiteY28" fmla="*/ 95692 h 3285460"/>
              <a:gd name="connsiteX29" fmla="*/ 170819 w 1553052"/>
              <a:gd name="connsiteY29" fmla="*/ 159487 h 3285460"/>
              <a:gd name="connsiteX30" fmla="*/ 128289 w 1553052"/>
              <a:gd name="connsiteY30" fmla="*/ 223283 h 3285460"/>
              <a:gd name="connsiteX31" fmla="*/ 107024 w 1553052"/>
              <a:gd name="connsiteY31" fmla="*/ 255181 h 3285460"/>
              <a:gd name="connsiteX32" fmla="*/ 75126 w 1553052"/>
              <a:gd name="connsiteY32" fmla="*/ 318976 h 3285460"/>
              <a:gd name="connsiteX33" fmla="*/ 944 w 1553052"/>
              <a:gd name="connsiteY33" fmla="*/ 446567 h 3285460"/>
              <a:gd name="connsiteX34" fmla="*/ 11331 w 1553052"/>
              <a:gd name="connsiteY34" fmla="*/ 723013 h 3285460"/>
              <a:gd name="connsiteX0" fmla="*/ 16457 w 1558178"/>
              <a:gd name="connsiteY0" fmla="*/ 723013 h 3285460"/>
              <a:gd name="connsiteX1" fmla="*/ 27089 w 1558178"/>
              <a:gd name="connsiteY1" fmla="*/ 3285460 h 3285460"/>
              <a:gd name="connsiteX2" fmla="*/ 1558178 w 1558178"/>
              <a:gd name="connsiteY2" fmla="*/ 3136604 h 3285460"/>
              <a:gd name="connsiteX3" fmla="*/ 1558178 w 1558178"/>
              <a:gd name="connsiteY3" fmla="*/ 1297171 h 3285460"/>
              <a:gd name="connsiteX4" fmla="*/ 1526280 w 1558178"/>
              <a:gd name="connsiteY4" fmla="*/ 1212111 h 3285460"/>
              <a:gd name="connsiteX5" fmla="*/ 1515648 w 1558178"/>
              <a:gd name="connsiteY5" fmla="*/ 1180213 h 3285460"/>
              <a:gd name="connsiteX6" fmla="*/ 1494382 w 1558178"/>
              <a:gd name="connsiteY6" fmla="*/ 1158948 h 3285460"/>
              <a:gd name="connsiteX7" fmla="*/ 1451852 w 1558178"/>
              <a:gd name="connsiteY7" fmla="*/ 1095153 h 3285460"/>
              <a:gd name="connsiteX8" fmla="*/ 1430587 w 1558178"/>
              <a:gd name="connsiteY8" fmla="*/ 1031357 h 3285460"/>
              <a:gd name="connsiteX9" fmla="*/ 1419955 w 1558178"/>
              <a:gd name="connsiteY9" fmla="*/ 999460 h 3285460"/>
              <a:gd name="connsiteX10" fmla="*/ 1398689 w 1558178"/>
              <a:gd name="connsiteY10" fmla="*/ 978194 h 3285460"/>
              <a:gd name="connsiteX11" fmla="*/ 1366792 w 1558178"/>
              <a:gd name="connsiteY11" fmla="*/ 882501 h 3285460"/>
              <a:gd name="connsiteX12" fmla="*/ 1356159 w 1558178"/>
              <a:gd name="connsiteY12" fmla="*/ 850604 h 3285460"/>
              <a:gd name="connsiteX13" fmla="*/ 1324262 w 1558178"/>
              <a:gd name="connsiteY13" fmla="*/ 829339 h 3285460"/>
              <a:gd name="connsiteX14" fmla="*/ 1292364 w 1558178"/>
              <a:gd name="connsiteY14" fmla="*/ 744278 h 3285460"/>
              <a:gd name="connsiteX15" fmla="*/ 1186038 w 1558178"/>
              <a:gd name="connsiteY15" fmla="*/ 563525 h 3285460"/>
              <a:gd name="connsiteX16" fmla="*/ 1143508 w 1558178"/>
              <a:gd name="connsiteY16" fmla="*/ 478464 h 3285460"/>
              <a:gd name="connsiteX17" fmla="*/ 1079713 w 1558178"/>
              <a:gd name="connsiteY17" fmla="*/ 435934 h 3285460"/>
              <a:gd name="connsiteX18" fmla="*/ 1058448 w 1558178"/>
              <a:gd name="connsiteY18" fmla="*/ 404036 h 3285460"/>
              <a:gd name="connsiteX19" fmla="*/ 1026550 w 1558178"/>
              <a:gd name="connsiteY19" fmla="*/ 393404 h 3285460"/>
              <a:gd name="connsiteX20" fmla="*/ 984020 w 1558178"/>
              <a:gd name="connsiteY20" fmla="*/ 329608 h 3285460"/>
              <a:gd name="connsiteX21" fmla="*/ 920224 w 1558178"/>
              <a:gd name="connsiteY21" fmla="*/ 287078 h 3285460"/>
              <a:gd name="connsiteX22" fmla="*/ 856429 w 1558178"/>
              <a:gd name="connsiteY22" fmla="*/ 212650 h 3285460"/>
              <a:gd name="connsiteX23" fmla="*/ 824531 w 1558178"/>
              <a:gd name="connsiteY23" fmla="*/ 202018 h 3285460"/>
              <a:gd name="connsiteX24" fmla="*/ 813899 w 1558178"/>
              <a:gd name="connsiteY24" fmla="*/ 170120 h 3285460"/>
              <a:gd name="connsiteX25" fmla="*/ 739471 w 1558178"/>
              <a:gd name="connsiteY25" fmla="*/ 159487 h 3285460"/>
              <a:gd name="connsiteX26" fmla="*/ 686308 w 1558178"/>
              <a:gd name="connsiteY26" fmla="*/ 74427 h 3285460"/>
              <a:gd name="connsiteX27" fmla="*/ 494922 w 1558178"/>
              <a:gd name="connsiteY27" fmla="*/ 0 h 3285460"/>
              <a:gd name="connsiteX28" fmla="*/ 218476 w 1558178"/>
              <a:gd name="connsiteY28" fmla="*/ 95692 h 3285460"/>
              <a:gd name="connsiteX29" fmla="*/ 175945 w 1558178"/>
              <a:gd name="connsiteY29" fmla="*/ 159487 h 3285460"/>
              <a:gd name="connsiteX30" fmla="*/ 133415 w 1558178"/>
              <a:gd name="connsiteY30" fmla="*/ 223283 h 3285460"/>
              <a:gd name="connsiteX31" fmla="*/ 112150 w 1558178"/>
              <a:gd name="connsiteY31" fmla="*/ 255181 h 3285460"/>
              <a:gd name="connsiteX32" fmla="*/ 80252 w 1558178"/>
              <a:gd name="connsiteY32" fmla="*/ 318976 h 3285460"/>
              <a:gd name="connsiteX33" fmla="*/ 6070 w 1558178"/>
              <a:gd name="connsiteY33" fmla="*/ 446567 h 3285460"/>
              <a:gd name="connsiteX34" fmla="*/ 16457 w 1558178"/>
              <a:gd name="connsiteY34" fmla="*/ 723013 h 3285460"/>
              <a:gd name="connsiteX0" fmla="*/ 15233 w 1556954"/>
              <a:gd name="connsiteY0" fmla="*/ 723013 h 3285460"/>
              <a:gd name="connsiteX1" fmla="*/ 25865 w 1556954"/>
              <a:gd name="connsiteY1" fmla="*/ 3285460 h 3285460"/>
              <a:gd name="connsiteX2" fmla="*/ 1556954 w 1556954"/>
              <a:gd name="connsiteY2" fmla="*/ 3136604 h 3285460"/>
              <a:gd name="connsiteX3" fmla="*/ 1556954 w 1556954"/>
              <a:gd name="connsiteY3" fmla="*/ 1297171 h 3285460"/>
              <a:gd name="connsiteX4" fmla="*/ 1525056 w 1556954"/>
              <a:gd name="connsiteY4" fmla="*/ 1212111 h 3285460"/>
              <a:gd name="connsiteX5" fmla="*/ 1514424 w 1556954"/>
              <a:gd name="connsiteY5" fmla="*/ 1180213 h 3285460"/>
              <a:gd name="connsiteX6" fmla="*/ 1493158 w 1556954"/>
              <a:gd name="connsiteY6" fmla="*/ 1158948 h 3285460"/>
              <a:gd name="connsiteX7" fmla="*/ 1450628 w 1556954"/>
              <a:gd name="connsiteY7" fmla="*/ 1095153 h 3285460"/>
              <a:gd name="connsiteX8" fmla="*/ 1429363 w 1556954"/>
              <a:gd name="connsiteY8" fmla="*/ 1031357 h 3285460"/>
              <a:gd name="connsiteX9" fmla="*/ 1418731 w 1556954"/>
              <a:gd name="connsiteY9" fmla="*/ 999460 h 3285460"/>
              <a:gd name="connsiteX10" fmla="*/ 1397465 w 1556954"/>
              <a:gd name="connsiteY10" fmla="*/ 978194 h 3285460"/>
              <a:gd name="connsiteX11" fmla="*/ 1365568 w 1556954"/>
              <a:gd name="connsiteY11" fmla="*/ 882501 h 3285460"/>
              <a:gd name="connsiteX12" fmla="*/ 1354935 w 1556954"/>
              <a:gd name="connsiteY12" fmla="*/ 850604 h 3285460"/>
              <a:gd name="connsiteX13" fmla="*/ 1323038 w 1556954"/>
              <a:gd name="connsiteY13" fmla="*/ 829339 h 3285460"/>
              <a:gd name="connsiteX14" fmla="*/ 1291140 w 1556954"/>
              <a:gd name="connsiteY14" fmla="*/ 744278 h 3285460"/>
              <a:gd name="connsiteX15" fmla="*/ 1184814 w 1556954"/>
              <a:gd name="connsiteY15" fmla="*/ 563525 h 3285460"/>
              <a:gd name="connsiteX16" fmla="*/ 1142284 w 1556954"/>
              <a:gd name="connsiteY16" fmla="*/ 478464 h 3285460"/>
              <a:gd name="connsiteX17" fmla="*/ 1078489 w 1556954"/>
              <a:gd name="connsiteY17" fmla="*/ 435934 h 3285460"/>
              <a:gd name="connsiteX18" fmla="*/ 1057224 w 1556954"/>
              <a:gd name="connsiteY18" fmla="*/ 404036 h 3285460"/>
              <a:gd name="connsiteX19" fmla="*/ 1025326 w 1556954"/>
              <a:gd name="connsiteY19" fmla="*/ 393404 h 3285460"/>
              <a:gd name="connsiteX20" fmla="*/ 982796 w 1556954"/>
              <a:gd name="connsiteY20" fmla="*/ 329608 h 3285460"/>
              <a:gd name="connsiteX21" fmla="*/ 919000 w 1556954"/>
              <a:gd name="connsiteY21" fmla="*/ 287078 h 3285460"/>
              <a:gd name="connsiteX22" fmla="*/ 855205 w 1556954"/>
              <a:gd name="connsiteY22" fmla="*/ 212650 h 3285460"/>
              <a:gd name="connsiteX23" fmla="*/ 823307 w 1556954"/>
              <a:gd name="connsiteY23" fmla="*/ 202018 h 3285460"/>
              <a:gd name="connsiteX24" fmla="*/ 812675 w 1556954"/>
              <a:gd name="connsiteY24" fmla="*/ 170120 h 3285460"/>
              <a:gd name="connsiteX25" fmla="*/ 738247 w 1556954"/>
              <a:gd name="connsiteY25" fmla="*/ 159487 h 3285460"/>
              <a:gd name="connsiteX26" fmla="*/ 685084 w 1556954"/>
              <a:gd name="connsiteY26" fmla="*/ 74427 h 3285460"/>
              <a:gd name="connsiteX27" fmla="*/ 493698 w 1556954"/>
              <a:gd name="connsiteY27" fmla="*/ 0 h 3285460"/>
              <a:gd name="connsiteX28" fmla="*/ 217252 w 1556954"/>
              <a:gd name="connsiteY28" fmla="*/ 95692 h 3285460"/>
              <a:gd name="connsiteX29" fmla="*/ 174721 w 1556954"/>
              <a:gd name="connsiteY29" fmla="*/ 159487 h 3285460"/>
              <a:gd name="connsiteX30" fmla="*/ 132191 w 1556954"/>
              <a:gd name="connsiteY30" fmla="*/ 223283 h 3285460"/>
              <a:gd name="connsiteX31" fmla="*/ 110926 w 1556954"/>
              <a:gd name="connsiteY31" fmla="*/ 255181 h 3285460"/>
              <a:gd name="connsiteX32" fmla="*/ 79028 w 1556954"/>
              <a:gd name="connsiteY32" fmla="*/ 318976 h 3285460"/>
              <a:gd name="connsiteX33" fmla="*/ 4846 w 1556954"/>
              <a:gd name="connsiteY33" fmla="*/ 446567 h 3285460"/>
              <a:gd name="connsiteX34" fmla="*/ 15233 w 1556954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78194 h 3285460"/>
              <a:gd name="connsiteX11" fmla="*/ 1363489 w 1554875"/>
              <a:gd name="connsiteY11" fmla="*/ 882501 h 3285460"/>
              <a:gd name="connsiteX12" fmla="*/ 1352856 w 1554875"/>
              <a:gd name="connsiteY12" fmla="*/ 850604 h 3285460"/>
              <a:gd name="connsiteX13" fmla="*/ 1320959 w 1554875"/>
              <a:gd name="connsiteY13" fmla="*/ 829339 h 3285460"/>
              <a:gd name="connsiteX14" fmla="*/ 1289061 w 1554875"/>
              <a:gd name="connsiteY14" fmla="*/ 744278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36168 w 1554875"/>
              <a:gd name="connsiteY25" fmla="*/ 159487 h 3285460"/>
              <a:gd name="connsiteX26" fmla="*/ 683005 w 1554875"/>
              <a:gd name="connsiteY26" fmla="*/ 74427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72642 w 1554875"/>
              <a:gd name="connsiteY29" fmla="*/ 159487 h 3285460"/>
              <a:gd name="connsiteX30" fmla="*/ 130112 w 1554875"/>
              <a:gd name="connsiteY30" fmla="*/ 223283 h 3285460"/>
              <a:gd name="connsiteX31" fmla="*/ 108847 w 1554875"/>
              <a:gd name="connsiteY31" fmla="*/ 255181 h 3285460"/>
              <a:gd name="connsiteX32" fmla="*/ 76949 w 1554875"/>
              <a:gd name="connsiteY32" fmla="*/ 318976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78194 h 3285460"/>
              <a:gd name="connsiteX11" fmla="*/ 1363489 w 1554875"/>
              <a:gd name="connsiteY11" fmla="*/ 882501 h 3285460"/>
              <a:gd name="connsiteX12" fmla="*/ 1352856 w 1554875"/>
              <a:gd name="connsiteY12" fmla="*/ 850604 h 3285460"/>
              <a:gd name="connsiteX13" fmla="*/ 1320959 w 1554875"/>
              <a:gd name="connsiteY13" fmla="*/ 829339 h 3285460"/>
              <a:gd name="connsiteX14" fmla="*/ 1289061 w 1554875"/>
              <a:gd name="connsiteY14" fmla="*/ 744278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36168 w 1554875"/>
              <a:gd name="connsiteY25" fmla="*/ 159487 h 3285460"/>
              <a:gd name="connsiteX26" fmla="*/ 683005 w 1554875"/>
              <a:gd name="connsiteY26" fmla="*/ 74427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72642 w 1554875"/>
              <a:gd name="connsiteY29" fmla="*/ 159487 h 3285460"/>
              <a:gd name="connsiteX30" fmla="*/ 130112 w 1554875"/>
              <a:gd name="connsiteY30" fmla="*/ 223283 h 3285460"/>
              <a:gd name="connsiteX31" fmla="*/ 108847 w 1554875"/>
              <a:gd name="connsiteY31" fmla="*/ 255181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78194 h 3285460"/>
              <a:gd name="connsiteX11" fmla="*/ 1363489 w 1554875"/>
              <a:gd name="connsiteY11" fmla="*/ 882501 h 3285460"/>
              <a:gd name="connsiteX12" fmla="*/ 1352856 w 1554875"/>
              <a:gd name="connsiteY12" fmla="*/ 850604 h 3285460"/>
              <a:gd name="connsiteX13" fmla="*/ 1320959 w 1554875"/>
              <a:gd name="connsiteY13" fmla="*/ 829339 h 3285460"/>
              <a:gd name="connsiteX14" fmla="*/ 1289061 w 1554875"/>
              <a:gd name="connsiteY14" fmla="*/ 744278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43630 h 3285460"/>
              <a:gd name="connsiteX26" fmla="*/ 683005 w 1554875"/>
              <a:gd name="connsiteY26" fmla="*/ 74427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72642 w 1554875"/>
              <a:gd name="connsiteY29" fmla="*/ 159487 h 3285460"/>
              <a:gd name="connsiteX30" fmla="*/ 130112 w 1554875"/>
              <a:gd name="connsiteY30" fmla="*/ 223283 h 3285460"/>
              <a:gd name="connsiteX31" fmla="*/ 108847 w 1554875"/>
              <a:gd name="connsiteY31" fmla="*/ 255181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78194 h 3285460"/>
              <a:gd name="connsiteX11" fmla="*/ 1363489 w 1554875"/>
              <a:gd name="connsiteY11" fmla="*/ 882501 h 3285460"/>
              <a:gd name="connsiteX12" fmla="*/ 1352856 w 1554875"/>
              <a:gd name="connsiteY12" fmla="*/ 850604 h 3285460"/>
              <a:gd name="connsiteX13" fmla="*/ 1320959 w 1554875"/>
              <a:gd name="connsiteY13" fmla="*/ 829339 h 3285460"/>
              <a:gd name="connsiteX14" fmla="*/ 1289061 w 1554875"/>
              <a:gd name="connsiteY14" fmla="*/ 744278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683005 w 1554875"/>
              <a:gd name="connsiteY26" fmla="*/ 74427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72642 w 1554875"/>
              <a:gd name="connsiteY29" fmla="*/ 159487 h 3285460"/>
              <a:gd name="connsiteX30" fmla="*/ 130112 w 1554875"/>
              <a:gd name="connsiteY30" fmla="*/ 223283 h 3285460"/>
              <a:gd name="connsiteX31" fmla="*/ 108847 w 1554875"/>
              <a:gd name="connsiteY31" fmla="*/ 255181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78194 h 3285460"/>
              <a:gd name="connsiteX11" fmla="*/ 1363489 w 1554875"/>
              <a:gd name="connsiteY11" fmla="*/ 882501 h 3285460"/>
              <a:gd name="connsiteX12" fmla="*/ 1352856 w 1554875"/>
              <a:gd name="connsiteY12" fmla="*/ 850604 h 3285460"/>
              <a:gd name="connsiteX13" fmla="*/ 1320959 w 1554875"/>
              <a:gd name="connsiteY13" fmla="*/ 829339 h 3285460"/>
              <a:gd name="connsiteX14" fmla="*/ 1289061 w 1554875"/>
              <a:gd name="connsiteY14" fmla="*/ 744278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72642 w 1554875"/>
              <a:gd name="connsiteY29" fmla="*/ 159487 h 3285460"/>
              <a:gd name="connsiteX30" fmla="*/ 130112 w 1554875"/>
              <a:gd name="connsiteY30" fmla="*/ 223283 h 3285460"/>
              <a:gd name="connsiteX31" fmla="*/ 108847 w 1554875"/>
              <a:gd name="connsiteY31" fmla="*/ 255181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78194 h 3285460"/>
              <a:gd name="connsiteX11" fmla="*/ 1363489 w 1554875"/>
              <a:gd name="connsiteY11" fmla="*/ 882501 h 3285460"/>
              <a:gd name="connsiteX12" fmla="*/ 1352856 w 1554875"/>
              <a:gd name="connsiteY12" fmla="*/ 850604 h 3285460"/>
              <a:gd name="connsiteX13" fmla="*/ 1320959 w 1554875"/>
              <a:gd name="connsiteY13" fmla="*/ 829339 h 3285460"/>
              <a:gd name="connsiteX14" fmla="*/ 1289061 w 1554875"/>
              <a:gd name="connsiteY14" fmla="*/ 744278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72642 w 1554875"/>
              <a:gd name="connsiteY29" fmla="*/ 159487 h 3285460"/>
              <a:gd name="connsiteX30" fmla="*/ 114256 w 1554875"/>
              <a:gd name="connsiteY30" fmla="*/ 202141 h 3285460"/>
              <a:gd name="connsiteX31" fmla="*/ 108847 w 1554875"/>
              <a:gd name="connsiteY31" fmla="*/ 255181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78194 h 3285460"/>
              <a:gd name="connsiteX11" fmla="*/ 1363489 w 1554875"/>
              <a:gd name="connsiteY11" fmla="*/ 882501 h 3285460"/>
              <a:gd name="connsiteX12" fmla="*/ 1352856 w 1554875"/>
              <a:gd name="connsiteY12" fmla="*/ 850604 h 3285460"/>
              <a:gd name="connsiteX13" fmla="*/ 1320959 w 1554875"/>
              <a:gd name="connsiteY13" fmla="*/ 829339 h 3285460"/>
              <a:gd name="connsiteX14" fmla="*/ 1289061 w 1554875"/>
              <a:gd name="connsiteY14" fmla="*/ 744278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72642 w 1554875"/>
              <a:gd name="connsiteY29" fmla="*/ 159487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78194 h 3285460"/>
              <a:gd name="connsiteX11" fmla="*/ 1363489 w 1554875"/>
              <a:gd name="connsiteY11" fmla="*/ 882501 h 3285460"/>
              <a:gd name="connsiteX12" fmla="*/ 1352856 w 1554875"/>
              <a:gd name="connsiteY12" fmla="*/ 850604 h 3285460"/>
              <a:gd name="connsiteX13" fmla="*/ 1320959 w 1554875"/>
              <a:gd name="connsiteY13" fmla="*/ 829339 h 3285460"/>
              <a:gd name="connsiteX14" fmla="*/ 1289061 w 1554875"/>
              <a:gd name="connsiteY14" fmla="*/ 744278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78194 h 3285460"/>
              <a:gd name="connsiteX11" fmla="*/ 1363489 w 1554875"/>
              <a:gd name="connsiteY11" fmla="*/ 882501 h 3285460"/>
              <a:gd name="connsiteX12" fmla="*/ 1352856 w 1554875"/>
              <a:gd name="connsiteY12" fmla="*/ 850604 h 3285460"/>
              <a:gd name="connsiteX13" fmla="*/ 1320959 w 1554875"/>
              <a:gd name="connsiteY13" fmla="*/ 829339 h 3285460"/>
              <a:gd name="connsiteX14" fmla="*/ 1252062 w 1554875"/>
              <a:gd name="connsiteY14" fmla="*/ 680851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78194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0959 w 1554875"/>
              <a:gd name="connsiteY13" fmla="*/ 829339 h 3285460"/>
              <a:gd name="connsiteX14" fmla="*/ 1252062 w 1554875"/>
              <a:gd name="connsiteY14" fmla="*/ 680851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78194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15673 w 1554875"/>
              <a:gd name="connsiteY13" fmla="*/ 845196 h 3285460"/>
              <a:gd name="connsiteX14" fmla="*/ 1252062 w 1554875"/>
              <a:gd name="connsiteY14" fmla="*/ 680851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78194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52062 w 1554875"/>
              <a:gd name="connsiteY14" fmla="*/ 680851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78194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52062 w 1554875"/>
              <a:gd name="connsiteY14" fmla="*/ 680851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57052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52062 w 1554875"/>
              <a:gd name="connsiteY14" fmla="*/ 680851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96119 w 1554875"/>
              <a:gd name="connsiteY7" fmla="*/ 1137437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57052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52062 w 1554875"/>
              <a:gd name="connsiteY14" fmla="*/ 680851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74977 w 1554875"/>
              <a:gd name="connsiteY7" fmla="*/ 1105724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57052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52062 w 1554875"/>
              <a:gd name="connsiteY14" fmla="*/ 680851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517507 w 1554875"/>
              <a:gd name="connsiteY6" fmla="*/ 1164234 h 3285460"/>
              <a:gd name="connsiteX7" fmla="*/ 1474977 w 1554875"/>
              <a:gd name="connsiteY7" fmla="*/ 1105724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57052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52062 w 1554875"/>
              <a:gd name="connsiteY14" fmla="*/ 680851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517507 w 1554875"/>
              <a:gd name="connsiteY6" fmla="*/ 1164234 h 3285460"/>
              <a:gd name="connsiteX7" fmla="*/ 1474977 w 1554875"/>
              <a:gd name="connsiteY7" fmla="*/ 1105724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57052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52062 w 1554875"/>
              <a:gd name="connsiteY14" fmla="*/ 680851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60246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517507 w 1554875"/>
              <a:gd name="connsiteY6" fmla="*/ 1164234 h 3285460"/>
              <a:gd name="connsiteX7" fmla="*/ 1474977 w 1554875"/>
              <a:gd name="connsiteY7" fmla="*/ 1105724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57052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52062 w 1554875"/>
              <a:gd name="connsiteY14" fmla="*/ 680851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60246 w 1554875"/>
              <a:gd name="connsiteY19" fmla="*/ 393404 h 3285460"/>
              <a:gd name="connsiteX20" fmla="*/ 980717 w 1554875"/>
              <a:gd name="connsiteY20" fmla="*/ 329608 h 3285460"/>
              <a:gd name="connsiteX21" fmla="*/ 906350 w 1554875"/>
              <a:gd name="connsiteY21" fmla="*/ 271222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517507 w 1554875"/>
              <a:gd name="connsiteY6" fmla="*/ 1164234 h 3285460"/>
              <a:gd name="connsiteX7" fmla="*/ 1474977 w 1554875"/>
              <a:gd name="connsiteY7" fmla="*/ 1105724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57052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52062 w 1554875"/>
              <a:gd name="connsiteY14" fmla="*/ 680851 h 3285460"/>
              <a:gd name="connsiteX15" fmla="*/ 1188021 w 1554875"/>
              <a:gd name="connsiteY15" fmla="*/ 558239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60246 w 1554875"/>
              <a:gd name="connsiteY19" fmla="*/ 393404 h 3285460"/>
              <a:gd name="connsiteX20" fmla="*/ 980717 w 1554875"/>
              <a:gd name="connsiteY20" fmla="*/ 329608 h 3285460"/>
              <a:gd name="connsiteX21" fmla="*/ 906350 w 1554875"/>
              <a:gd name="connsiteY21" fmla="*/ 271222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517507 w 1554875"/>
              <a:gd name="connsiteY6" fmla="*/ 1164234 h 3285460"/>
              <a:gd name="connsiteX7" fmla="*/ 1474977 w 1554875"/>
              <a:gd name="connsiteY7" fmla="*/ 1105724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57052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78489 w 1554875"/>
              <a:gd name="connsiteY14" fmla="*/ 701994 h 3285460"/>
              <a:gd name="connsiteX15" fmla="*/ 1188021 w 1554875"/>
              <a:gd name="connsiteY15" fmla="*/ 558239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60246 w 1554875"/>
              <a:gd name="connsiteY19" fmla="*/ 393404 h 3285460"/>
              <a:gd name="connsiteX20" fmla="*/ 980717 w 1554875"/>
              <a:gd name="connsiteY20" fmla="*/ 329608 h 3285460"/>
              <a:gd name="connsiteX21" fmla="*/ 906350 w 1554875"/>
              <a:gd name="connsiteY21" fmla="*/ 271222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517507 w 1554875"/>
              <a:gd name="connsiteY6" fmla="*/ 1164234 h 3285460"/>
              <a:gd name="connsiteX7" fmla="*/ 1474977 w 1554875"/>
              <a:gd name="connsiteY7" fmla="*/ 1105724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57052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78489 w 1554875"/>
              <a:gd name="connsiteY14" fmla="*/ 701994 h 3285460"/>
              <a:gd name="connsiteX15" fmla="*/ 1203878 w 1554875"/>
              <a:gd name="connsiteY15" fmla="*/ 600523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60246 w 1554875"/>
              <a:gd name="connsiteY19" fmla="*/ 393404 h 3285460"/>
              <a:gd name="connsiteX20" fmla="*/ 980717 w 1554875"/>
              <a:gd name="connsiteY20" fmla="*/ 329608 h 3285460"/>
              <a:gd name="connsiteX21" fmla="*/ 906350 w 1554875"/>
              <a:gd name="connsiteY21" fmla="*/ 271222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517507 w 1554875"/>
              <a:gd name="connsiteY6" fmla="*/ 1164234 h 3285460"/>
              <a:gd name="connsiteX7" fmla="*/ 1474977 w 1554875"/>
              <a:gd name="connsiteY7" fmla="*/ 1105724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57052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78489 w 1554875"/>
              <a:gd name="connsiteY14" fmla="*/ 701994 h 3285460"/>
              <a:gd name="connsiteX15" fmla="*/ 1203878 w 1554875"/>
              <a:gd name="connsiteY15" fmla="*/ 600523 h 3285460"/>
              <a:gd name="connsiteX16" fmla="*/ 1177204 w 1554875"/>
              <a:gd name="connsiteY16" fmla="*/ 531320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60246 w 1554875"/>
              <a:gd name="connsiteY19" fmla="*/ 393404 h 3285460"/>
              <a:gd name="connsiteX20" fmla="*/ 980717 w 1554875"/>
              <a:gd name="connsiteY20" fmla="*/ 329608 h 3285460"/>
              <a:gd name="connsiteX21" fmla="*/ 906350 w 1554875"/>
              <a:gd name="connsiteY21" fmla="*/ 271222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517507 w 1554875"/>
              <a:gd name="connsiteY6" fmla="*/ 1164234 h 3285460"/>
              <a:gd name="connsiteX7" fmla="*/ 1474977 w 1554875"/>
              <a:gd name="connsiteY7" fmla="*/ 1105724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57052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78489 w 1554875"/>
              <a:gd name="connsiteY14" fmla="*/ 701994 h 3285460"/>
              <a:gd name="connsiteX15" fmla="*/ 1203878 w 1554875"/>
              <a:gd name="connsiteY15" fmla="*/ 600523 h 3285460"/>
              <a:gd name="connsiteX16" fmla="*/ 1177204 w 1554875"/>
              <a:gd name="connsiteY16" fmla="*/ 531320 h 3285460"/>
              <a:gd name="connsiteX17" fmla="*/ 1123980 w 1554875"/>
              <a:gd name="connsiteY17" fmla="*/ 467647 h 3285460"/>
              <a:gd name="connsiteX18" fmla="*/ 1055145 w 1554875"/>
              <a:gd name="connsiteY18" fmla="*/ 404036 h 3285460"/>
              <a:gd name="connsiteX19" fmla="*/ 1060246 w 1554875"/>
              <a:gd name="connsiteY19" fmla="*/ 393404 h 3285460"/>
              <a:gd name="connsiteX20" fmla="*/ 980717 w 1554875"/>
              <a:gd name="connsiteY20" fmla="*/ 329608 h 3285460"/>
              <a:gd name="connsiteX21" fmla="*/ 906350 w 1554875"/>
              <a:gd name="connsiteY21" fmla="*/ 271222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517507 w 1554875"/>
              <a:gd name="connsiteY6" fmla="*/ 1164234 h 3285460"/>
              <a:gd name="connsiteX7" fmla="*/ 1474977 w 1554875"/>
              <a:gd name="connsiteY7" fmla="*/ 1105724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57052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78489 w 1554875"/>
              <a:gd name="connsiteY14" fmla="*/ 701994 h 3285460"/>
              <a:gd name="connsiteX15" fmla="*/ 1203878 w 1554875"/>
              <a:gd name="connsiteY15" fmla="*/ 600523 h 3285460"/>
              <a:gd name="connsiteX16" fmla="*/ 1177204 w 1554875"/>
              <a:gd name="connsiteY16" fmla="*/ 531320 h 3285460"/>
              <a:gd name="connsiteX17" fmla="*/ 1123980 w 1554875"/>
              <a:gd name="connsiteY17" fmla="*/ 467647 h 3285460"/>
              <a:gd name="connsiteX18" fmla="*/ 1055145 w 1554875"/>
              <a:gd name="connsiteY18" fmla="*/ 404036 h 3285460"/>
              <a:gd name="connsiteX19" fmla="*/ 1039104 w 1554875"/>
              <a:gd name="connsiteY19" fmla="*/ 366976 h 3285460"/>
              <a:gd name="connsiteX20" fmla="*/ 980717 w 1554875"/>
              <a:gd name="connsiteY20" fmla="*/ 329608 h 3285460"/>
              <a:gd name="connsiteX21" fmla="*/ 906350 w 1554875"/>
              <a:gd name="connsiteY21" fmla="*/ 271222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7637 h 3290084"/>
              <a:gd name="connsiteX1" fmla="*/ 23786 w 1554875"/>
              <a:gd name="connsiteY1" fmla="*/ 3290084 h 3290084"/>
              <a:gd name="connsiteX2" fmla="*/ 1554875 w 1554875"/>
              <a:gd name="connsiteY2" fmla="*/ 3141228 h 3290084"/>
              <a:gd name="connsiteX3" fmla="*/ 1554875 w 1554875"/>
              <a:gd name="connsiteY3" fmla="*/ 1301795 h 3290084"/>
              <a:gd name="connsiteX4" fmla="*/ 1522977 w 1554875"/>
              <a:gd name="connsiteY4" fmla="*/ 1216735 h 3290084"/>
              <a:gd name="connsiteX5" fmla="*/ 1512345 w 1554875"/>
              <a:gd name="connsiteY5" fmla="*/ 1184837 h 3290084"/>
              <a:gd name="connsiteX6" fmla="*/ 1517507 w 1554875"/>
              <a:gd name="connsiteY6" fmla="*/ 1168858 h 3290084"/>
              <a:gd name="connsiteX7" fmla="*/ 1474977 w 1554875"/>
              <a:gd name="connsiteY7" fmla="*/ 1110348 h 3290084"/>
              <a:gd name="connsiteX8" fmla="*/ 1427284 w 1554875"/>
              <a:gd name="connsiteY8" fmla="*/ 1035981 h 3290084"/>
              <a:gd name="connsiteX9" fmla="*/ 1416652 w 1554875"/>
              <a:gd name="connsiteY9" fmla="*/ 1004084 h 3290084"/>
              <a:gd name="connsiteX10" fmla="*/ 1395386 w 1554875"/>
              <a:gd name="connsiteY10" fmla="*/ 961676 h 3290084"/>
              <a:gd name="connsiteX11" fmla="*/ 1379345 w 1554875"/>
              <a:gd name="connsiteY11" fmla="*/ 918838 h 3290084"/>
              <a:gd name="connsiteX12" fmla="*/ 1352856 w 1554875"/>
              <a:gd name="connsiteY12" fmla="*/ 855228 h 3290084"/>
              <a:gd name="connsiteX13" fmla="*/ 1326244 w 1554875"/>
              <a:gd name="connsiteY13" fmla="*/ 802250 h 3290084"/>
              <a:gd name="connsiteX14" fmla="*/ 1278489 w 1554875"/>
              <a:gd name="connsiteY14" fmla="*/ 706618 h 3290084"/>
              <a:gd name="connsiteX15" fmla="*/ 1203878 w 1554875"/>
              <a:gd name="connsiteY15" fmla="*/ 605147 h 3290084"/>
              <a:gd name="connsiteX16" fmla="*/ 1177204 w 1554875"/>
              <a:gd name="connsiteY16" fmla="*/ 535944 h 3290084"/>
              <a:gd name="connsiteX17" fmla="*/ 1123980 w 1554875"/>
              <a:gd name="connsiteY17" fmla="*/ 472271 h 3290084"/>
              <a:gd name="connsiteX18" fmla="*/ 1055145 w 1554875"/>
              <a:gd name="connsiteY18" fmla="*/ 408660 h 3290084"/>
              <a:gd name="connsiteX19" fmla="*/ 1039104 w 1554875"/>
              <a:gd name="connsiteY19" fmla="*/ 371600 h 3290084"/>
              <a:gd name="connsiteX20" fmla="*/ 980717 w 1554875"/>
              <a:gd name="connsiteY20" fmla="*/ 334232 h 3290084"/>
              <a:gd name="connsiteX21" fmla="*/ 906350 w 1554875"/>
              <a:gd name="connsiteY21" fmla="*/ 275846 h 3290084"/>
              <a:gd name="connsiteX22" fmla="*/ 853126 w 1554875"/>
              <a:gd name="connsiteY22" fmla="*/ 217274 h 3290084"/>
              <a:gd name="connsiteX23" fmla="*/ 821228 w 1554875"/>
              <a:gd name="connsiteY23" fmla="*/ 206642 h 3290084"/>
              <a:gd name="connsiteX24" fmla="*/ 810596 w 1554875"/>
              <a:gd name="connsiteY24" fmla="*/ 174744 h 3290084"/>
              <a:gd name="connsiteX25" fmla="*/ 752025 w 1554875"/>
              <a:gd name="connsiteY25" fmla="*/ 127111 h 3290084"/>
              <a:gd name="connsiteX26" fmla="*/ 709433 w 1554875"/>
              <a:gd name="connsiteY26" fmla="*/ 84336 h 3290084"/>
              <a:gd name="connsiteX27" fmla="*/ 618349 w 1554875"/>
              <a:gd name="connsiteY27" fmla="*/ 25580 h 3290084"/>
              <a:gd name="connsiteX28" fmla="*/ 491619 w 1554875"/>
              <a:gd name="connsiteY28" fmla="*/ 4624 h 3290084"/>
              <a:gd name="connsiteX29" fmla="*/ 215173 w 1554875"/>
              <a:gd name="connsiteY29" fmla="*/ 100316 h 3290084"/>
              <a:gd name="connsiteX30" fmla="*/ 151500 w 1554875"/>
              <a:gd name="connsiteY30" fmla="*/ 137683 h 3290084"/>
              <a:gd name="connsiteX31" fmla="*/ 114256 w 1554875"/>
              <a:gd name="connsiteY31" fmla="*/ 206765 h 3290084"/>
              <a:gd name="connsiteX32" fmla="*/ 71848 w 1554875"/>
              <a:gd name="connsiteY32" fmla="*/ 249234 h 3290084"/>
              <a:gd name="connsiteX33" fmla="*/ 45236 w 1554875"/>
              <a:gd name="connsiteY33" fmla="*/ 318314 h 3290084"/>
              <a:gd name="connsiteX34" fmla="*/ 2767 w 1554875"/>
              <a:gd name="connsiteY34" fmla="*/ 451191 h 3290084"/>
              <a:gd name="connsiteX35" fmla="*/ 13154 w 1554875"/>
              <a:gd name="connsiteY35" fmla="*/ 727637 h 3290084"/>
              <a:gd name="connsiteX0" fmla="*/ 13154 w 1554875"/>
              <a:gd name="connsiteY0" fmla="*/ 727637 h 3290084"/>
              <a:gd name="connsiteX1" fmla="*/ 23786 w 1554875"/>
              <a:gd name="connsiteY1" fmla="*/ 3290084 h 3290084"/>
              <a:gd name="connsiteX2" fmla="*/ 1554875 w 1554875"/>
              <a:gd name="connsiteY2" fmla="*/ 3141228 h 3290084"/>
              <a:gd name="connsiteX3" fmla="*/ 1554875 w 1554875"/>
              <a:gd name="connsiteY3" fmla="*/ 1301795 h 3290084"/>
              <a:gd name="connsiteX4" fmla="*/ 1522977 w 1554875"/>
              <a:gd name="connsiteY4" fmla="*/ 1216735 h 3290084"/>
              <a:gd name="connsiteX5" fmla="*/ 1512345 w 1554875"/>
              <a:gd name="connsiteY5" fmla="*/ 1184837 h 3290084"/>
              <a:gd name="connsiteX6" fmla="*/ 1517507 w 1554875"/>
              <a:gd name="connsiteY6" fmla="*/ 1168858 h 3290084"/>
              <a:gd name="connsiteX7" fmla="*/ 1474977 w 1554875"/>
              <a:gd name="connsiteY7" fmla="*/ 1110348 h 3290084"/>
              <a:gd name="connsiteX8" fmla="*/ 1427284 w 1554875"/>
              <a:gd name="connsiteY8" fmla="*/ 1035981 h 3290084"/>
              <a:gd name="connsiteX9" fmla="*/ 1416652 w 1554875"/>
              <a:gd name="connsiteY9" fmla="*/ 1004084 h 3290084"/>
              <a:gd name="connsiteX10" fmla="*/ 1395386 w 1554875"/>
              <a:gd name="connsiteY10" fmla="*/ 961676 h 3290084"/>
              <a:gd name="connsiteX11" fmla="*/ 1379345 w 1554875"/>
              <a:gd name="connsiteY11" fmla="*/ 918838 h 3290084"/>
              <a:gd name="connsiteX12" fmla="*/ 1352856 w 1554875"/>
              <a:gd name="connsiteY12" fmla="*/ 855228 h 3290084"/>
              <a:gd name="connsiteX13" fmla="*/ 1326244 w 1554875"/>
              <a:gd name="connsiteY13" fmla="*/ 802250 h 3290084"/>
              <a:gd name="connsiteX14" fmla="*/ 1278489 w 1554875"/>
              <a:gd name="connsiteY14" fmla="*/ 706618 h 3290084"/>
              <a:gd name="connsiteX15" fmla="*/ 1203878 w 1554875"/>
              <a:gd name="connsiteY15" fmla="*/ 605147 h 3290084"/>
              <a:gd name="connsiteX16" fmla="*/ 1177204 w 1554875"/>
              <a:gd name="connsiteY16" fmla="*/ 535944 h 3290084"/>
              <a:gd name="connsiteX17" fmla="*/ 1123980 w 1554875"/>
              <a:gd name="connsiteY17" fmla="*/ 472271 h 3290084"/>
              <a:gd name="connsiteX18" fmla="*/ 1055145 w 1554875"/>
              <a:gd name="connsiteY18" fmla="*/ 408660 h 3290084"/>
              <a:gd name="connsiteX19" fmla="*/ 1039104 w 1554875"/>
              <a:gd name="connsiteY19" fmla="*/ 371600 h 3290084"/>
              <a:gd name="connsiteX20" fmla="*/ 980717 w 1554875"/>
              <a:gd name="connsiteY20" fmla="*/ 334232 h 3290084"/>
              <a:gd name="connsiteX21" fmla="*/ 906350 w 1554875"/>
              <a:gd name="connsiteY21" fmla="*/ 275846 h 3290084"/>
              <a:gd name="connsiteX22" fmla="*/ 853126 w 1554875"/>
              <a:gd name="connsiteY22" fmla="*/ 217274 h 3290084"/>
              <a:gd name="connsiteX23" fmla="*/ 821228 w 1554875"/>
              <a:gd name="connsiteY23" fmla="*/ 206642 h 3290084"/>
              <a:gd name="connsiteX24" fmla="*/ 810596 w 1554875"/>
              <a:gd name="connsiteY24" fmla="*/ 174744 h 3290084"/>
              <a:gd name="connsiteX25" fmla="*/ 752025 w 1554875"/>
              <a:gd name="connsiteY25" fmla="*/ 127111 h 3290084"/>
              <a:gd name="connsiteX26" fmla="*/ 709433 w 1554875"/>
              <a:gd name="connsiteY26" fmla="*/ 84336 h 3290084"/>
              <a:gd name="connsiteX27" fmla="*/ 618349 w 1554875"/>
              <a:gd name="connsiteY27" fmla="*/ 25580 h 3290084"/>
              <a:gd name="connsiteX28" fmla="*/ 491619 w 1554875"/>
              <a:gd name="connsiteY28" fmla="*/ 4624 h 3290084"/>
              <a:gd name="connsiteX29" fmla="*/ 299741 w 1554875"/>
              <a:gd name="connsiteY29" fmla="*/ 42175 h 3290084"/>
              <a:gd name="connsiteX30" fmla="*/ 151500 w 1554875"/>
              <a:gd name="connsiteY30" fmla="*/ 137683 h 3290084"/>
              <a:gd name="connsiteX31" fmla="*/ 114256 w 1554875"/>
              <a:gd name="connsiteY31" fmla="*/ 206765 h 3290084"/>
              <a:gd name="connsiteX32" fmla="*/ 71848 w 1554875"/>
              <a:gd name="connsiteY32" fmla="*/ 249234 h 3290084"/>
              <a:gd name="connsiteX33" fmla="*/ 45236 w 1554875"/>
              <a:gd name="connsiteY33" fmla="*/ 318314 h 3290084"/>
              <a:gd name="connsiteX34" fmla="*/ 2767 w 1554875"/>
              <a:gd name="connsiteY34" fmla="*/ 451191 h 3290084"/>
              <a:gd name="connsiteX35" fmla="*/ 13154 w 1554875"/>
              <a:gd name="connsiteY35" fmla="*/ 727637 h 3290084"/>
              <a:gd name="connsiteX0" fmla="*/ 13154 w 1554875"/>
              <a:gd name="connsiteY0" fmla="*/ 727637 h 3290084"/>
              <a:gd name="connsiteX1" fmla="*/ 23786 w 1554875"/>
              <a:gd name="connsiteY1" fmla="*/ 3290084 h 3290084"/>
              <a:gd name="connsiteX2" fmla="*/ 1554875 w 1554875"/>
              <a:gd name="connsiteY2" fmla="*/ 3141228 h 3290084"/>
              <a:gd name="connsiteX3" fmla="*/ 1554875 w 1554875"/>
              <a:gd name="connsiteY3" fmla="*/ 1301795 h 3290084"/>
              <a:gd name="connsiteX4" fmla="*/ 1522977 w 1554875"/>
              <a:gd name="connsiteY4" fmla="*/ 1216735 h 3290084"/>
              <a:gd name="connsiteX5" fmla="*/ 1512345 w 1554875"/>
              <a:gd name="connsiteY5" fmla="*/ 1184837 h 3290084"/>
              <a:gd name="connsiteX6" fmla="*/ 1517507 w 1554875"/>
              <a:gd name="connsiteY6" fmla="*/ 1168858 h 3290084"/>
              <a:gd name="connsiteX7" fmla="*/ 1474977 w 1554875"/>
              <a:gd name="connsiteY7" fmla="*/ 1110348 h 3290084"/>
              <a:gd name="connsiteX8" fmla="*/ 1427284 w 1554875"/>
              <a:gd name="connsiteY8" fmla="*/ 1035981 h 3290084"/>
              <a:gd name="connsiteX9" fmla="*/ 1416652 w 1554875"/>
              <a:gd name="connsiteY9" fmla="*/ 1004084 h 3290084"/>
              <a:gd name="connsiteX10" fmla="*/ 1395386 w 1554875"/>
              <a:gd name="connsiteY10" fmla="*/ 961676 h 3290084"/>
              <a:gd name="connsiteX11" fmla="*/ 1379345 w 1554875"/>
              <a:gd name="connsiteY11" fmla="*/ 918838 h 3290084"/>
              <a:gd name="connsiteX12" fmla="*/ 1352856 w 1554875"/>
              <a:gd name="connsiteY12" fmla="*/ 855228 h 3290084"/>
              <a:gd name="connsiteX13" fmla="*/ 1326244 w 1554875"/>
              <a:gd name="connsiteY13" fmla="*/ 802250 h 3290084"/>
              <a:gd name="connsiteX14" fmla="*/ 1278489 w 1554875"/>
              <a:gd name="connsiteY14" fmla="*/ 706618 h 3290084"/>
              <a:gd name="connsiteX15" fmla="*/ 1203878 w 1554875"/>
              <a:gd name="connsiteY15" fmla="*/ 605147 h 3290084"/>
              <a:gd name="connsiteX16" fmla="*/ 1177204 w 1554875"/>
              <a:gd name="connsiteY16" fmla="*/ 535944 h 3290084"/>
              <a:gd name="connsiteX17" fmla="*/ 1123980 w 1554875"/>
              <a:gd name="connsiteY17" fmla="*/ 472271 h 3290084"/>
              <a:gd name="connsiteX18" fmla="*/ 1055145 w 1554875"/>
              <a:gd name="connsiteY18" fmla="*/ 408660 h 3290084"/>
              <a:gd name="connsiteX19" fmla="*/ 1039104 w 1554875"/>
              <a:gd name="connsiteY19" fmla="*/ 371600 h 3290084"/>
              <a:gd name="connsiteX20" fmla="*/ 980717 w 1554875"/>
              <a:gd name="connsiteY20" fmla="*/ 334232 h 3290084"/>
              <a:gd name="connsiteX21" fmla="*/ 906350 w 1554875"/>
              <a:gd name="connsiteY21" fmla="*/ 275846 h 3290084"/>
              <a:gd name="connsiteX22" fmla="*/ 821228 w 1554875"/>
              <a:gd name="connsiteY22" fmla="*/ 206642 h 3290084"/>
              <a:gd name="connsiteX23" fmla="*/ 810596 w 1554875"/>
              <a:gd name="connsiteY23" fmla="*/ 174744 h 3290084"/>
              <a:gd name="connsiteX24" fmla="*/ 752025 w 1554875"/>
              <a:gd name="connsiteY24" fmla="*/ 127111 h 3290084"/>
              <a:gd name="connsiteX25" fmla="*/ 709433 w 1554875"/>
              <a:gd name="connsiteY25" fmla="*/ 84336 h 3290084"/>
              <a:gd name="connsiteX26" fmla="*/ 618349 w 1554875"/>
              <a:gd name="connsiteY26" fmla="*/ 25580 h 3290084"/>
              <a:gd name="connsiteX27" fmla="*/ 491619 w 1554875"/>
              <a:gd name="connsiteY27" fmla="*/ 4624 h 3290084"/>
              <a:gd name="connsiteX28" fmla="*/ 299741 w 1554875"/>
              <a:gd name="connsiteY28" fmla="*/ 42175 h 3290084"/>
              <a:gd name="connsiteX29" fmla="*/ 151500 w 1554875"/>
              <a:gd name="connsiteY29" fmla="*/ 137683 h 3290084"/>
              <a:gd name="connsiteX30" fmla="*/ 114256 w 1554875"/>
              <a:gd name="connsiteY30" fmla="*/ 206765 h 3290084"/>
              <a:gd name="connsiteX31" fmla="*/ 71848 w 1554875"/>
              <a:gd name="connsiteY31" fmla="*/ 249234 h 3290084"/>
              <a:gd name="connsiteX32" fmla="*/ 45236 w 1554875"/>
              <a:gd name="connsiteY32" fmla="*/ 318314 h 3290084"/>
              <a:gd name="connsiteX33" fmla="*/ 2767 w 1554875"/>
              <a:gd name="connsiteY33" fmla="*/ 451191 h 3290084"/>
              <a:gd name="connsiteX34" fmla="*/ 13154 w 1554875"/>
              <a:gd name="connsiteY34" fmla="*/ 727637 h 3290084"/>
              <a:gd name="connsiteX0" fmla="*/ 13154 w 1554875"/>
              <a:gd name="connsiteY0" fmla="*/ 727637 h 3290084"/>
              <a:gd name="connsiteX1" fmla="*/ 23786 w 1554875"/>
              <a:gd name="connsiteY1" fmla="*/ 3290084 h 3290084"/>
              <a:gd name="connsiteX2" fmla="*/ 1554875 w 1554875"/>
              <a:gd name="connsiteY2" fmla="*/ 3141228 h 3290084"/>
              <a:gd name="connsiteX3" fmla="*/ 1554875 w 1554875"/>
              <a:gd name="connsiteY3" fmla="*/ 1301795 h 3290084"/>
              <a:gd name="connsiteX4" fmla="*/ 1522977 w 1554875"/>
              <a:gd name="connsiteY4" fmla="*/ 1216735 h 3290084"/>
              <a:gd name="connsiteX5" fmla="*/ 1512345 w 1554875"/>
              <a:gd name="connsiteY5" fmla="*/ 1184837 h 3290084"/>
              <a:gd name="connsiteX6" fmla="*/ 1517507 w 1554875"/>
              <a:gd name="connsiteY6" fmla="*/ 1168858 h 3290084"/>
              <a:gd name="connsiteX7" fmla="*/ 1474977 w 1554875"/>
              <a:gd name="connsiteY7" fmla="*/ 1110348 h 3290084"/>
              <a:gd name="connsiteX8" fmla="*/ 1427284 w 1554875"/>
              <a:gd name="connsiteY8" fmla="*/ 1035981 h 3290084"/>
              <a:gd name="connsiteX9" fmla="*/ 1416652 w 1554875"/>
              <a:gd name="connsiteY9" fmla="*/ 1004084 h 3290084"/>
              <a:gd name="connsiteX10" fmla="*/ 1395386 w 1554875"/>
              <a:gd name="connsiteY10" fmla="*/ 961676 h 3290084"/>
              <a:gd name="connsiteX11" fmla="*/ 1379345 w 1554875"/>
              <a:gd name="connsiteY11" fmla="*/ 918838 h 3290084"/>
              <a:gd name="connsiteX12" fmla="*/ 1352856 w 1554875"/>
              <a:gd name="connsiteY12" fmla="*/ 855228 h 3290084"/>
              <a:gd name="connsiteX13" fmla="*/ 1326244 w 1554875"/>
              <a:gd name="connsiteY13" fmla="*/ 802250 h 3290084"/>
              <a:gd name="connsiteX14" fmla="*/ 1278489 w 1554875"/>
              <a:gd name="connsiteY14" fmla="*/ 706618 h 3290084"/>
              <a:gd name="connsiteX15" fmla="*/ 1203878 w 1554875"/>
              <a:gd name="connsiteY15" fmla="*/ 605147 h 3290084"/>
              <a:gd name="connsiteX16" fmla="*/ 1177204 w 1554875"/>
              <a:gd name="connsiteY16" fmla="*/ 535944 h 3290084"/>
              <a:gd name="connsiteX17" fmla="*/ 1123980 w 1554875"/>
              <a:gd name="connsiteY17" fmla="*/ 472271 h 3290084"/>
              <a:gd name="connsiteX18" fmla="*/ 1055145 w 1554875"/>
              <a:gd name="connsiteY18" fmla="*/ 408660 h 3290084"/>
              <a:gd name="connsiteX19" fmla="*/ 1039104 w 1554875"/>
              <a:gd name="connsiteY19" fmla="*/ 371600 h 3290084"/>
              <a:gd name="connsiteX20" fmla="*/ 980717 w 1554875"/>
              <a:gd name="connsiteY20" fmla="*/ 334232 h 3290084"/>
              <a:gd name="connsiteX21" fmla="*/ 906350 w 1554875"/>
              <a:gd name="connsiteY21" fmla="*/ 275846 h 3290084"/>
              <a:gd name="connsiteX22" fmla="*/ 810596 w 1554875"/>
              <a:gd name="connsiteY22" fmla="*/ 174744 h 3290084"/>
              <a:gd name="connsiteX23" fmla="*/ 752025 w 1554875"/>
              <a:gd name="connsiteY23" fmla="*/ 127111 h 3290084"/>
              <a:gd name="connsiteX24" fmla="*/ 709433 w 1554875"/>
              <a:gd name="connsiteY24" fmla="*/ 84336 h 3290084"/>
              <a:gd name="connsiteX25" fmla="*/ 618349 w 1554875"/>
              <a:gd name="connsiteY25" fmla="*/ 25580 h 3290084"/>
              <a:gd name="connsiteX26" fmla="*/ 491619 w 1554875"/>
              <a:gd name="connsiteY26" fmla="*/ 4624 h 3290084"/>
              <a:gd name="connsiteX27" fmla="*/ 299741 w 1554875"/>
              <a:gd name="connsiteY27" fmla="*/ 42175 h 3290084"/>
              <a:gd name="connsiteX28" fmla="*/ 151500 w 1554875"/>
              <a:gd name="connsiteY28" fmla="*/ 137683 h 3290084"/>
              <a:gd name="connsiteX29" fmla="*/ 114256 w 1554875"/>
              <a:gd name="connsiteY29" fmla="*/ 206765 h 3290084"/>
              <a:gd name="connsiteX30" fmla="*/ 71848 w 1554875"/>
              <a:gd name="connsiteY30" fmla="*/ 249234 h 3290084"/>
              <a:gd name="connsiteX31" fmla="*/ 45236 w 1554875"/>
              <a:gd name="connsiteY31" fmla="*/ 318314 h 3290084"/>
              <a:gd name="connsiteX32" fmla="*/ 2767 w 1554875"/>
              <a:gd name="connsiteY32" fmla="*/ 451191 h 3290084"/>
              <a:gd name="connsiteX33" fmla="*/ 13154 w 1554875"/>
              <a:gd name="connsiteY33" fmla="*/ 727637 h 3290084"/>
              <a:gd name="connsiteX0" fmla="*/ 13154 w 1554875"/>
              <a:gd name="connsiteY0" fmla="*/ 727637 h 3290084"/>
              <a:gd name="connsiteX1" fmla="*/ 23786 w 1554875"/>
              <a:gd name="connsiteY1" fmla="*/ 3290084 h 3290084"/>
              <a:gd name="connsiteX2" fmla="*/ 1554875 w 1554875"/>
              <a:gd name="connsiteY2" fmla="*/ 3141228 h 3290084"/>
              <a:gd name="connsiteX3" fmla="*/ 1554875 w 1554875"/>
              <a:gd name="connsiteY3" fmla="*/ 1301795 h 3290084"/>
              <a:gd name="connsiteX4" fmla="*/ 1522977 w 1554875"/>
              <a:gd name="connsiteY4" fmla="*/ 1216735 h 3290084"/>
              <a:gd name="connsiteX5" fmla="*/ 1512345 w 1554875"/>
              <a:gd name="connsiteY5" fmla="*/ 1184837 h 3290084"/>
              <a:gd name="connsiteX6" fmla="*/ 1517507 w 1554875"/>
              <a:gd name="connsiteY6" fmla="*/ 1168858 h 3290084"/>
              <a:gd name="connsiteX7" fmla="*/ 1474977 w 1554875"/>
              <a:gd name="connsiteY7" fmla="*/ 1110348 h 3290084"/>
              <a:gd name="connsiteX8" fmla="*/ 1427284 w 1554875"/>
              <a:gd name="connsiteY8" fmla="*/ 1035981 h 3290084"/>
              <a:gd name="connsiteX9" fmla="*/ 1416652 w 1554875"/>
              <a:gd name="connsiteY9" fmla="*/ 1004084 h 3290084"/>
              <a:gd name="connsiteX10" fmla="*/ 1395386 w 1554875"/>
              <a:gd name="connsiteY10" fmla="*/ 961676 h 3290084"/>
              <a:gd name="connsiteX11" fmla="*/ 1379345 w 1554875"/>
              <a:gd name="connsiteY11" fmla="*/ 918838 h 3290084"/>
              <a:gd name="connsiteX12" fmla="*/ 1352856 w 1554875"/>
              <a:gd name="connsiteY12" fmla="*/ 855228 h 3290084"/>
              <a:gd name="connsiteX13" fmla="*/ 1326244 w 1554875"/>
              <a:gd name="connsiteY13" fmla="*/ 802250 h 3290084"/>
              <a:gd name="connsiteX14" fmla="*/ 1278489 w 1554875"/>
              <a:gd name="connsiteY14" fmla="*/ 706618 h 3290084"/>
              <a:gd name="connsiteX15" fmla="*/ 1203878 w 1554875"/>
              <a:gd name="connsiteY15" fmla="*/ 605147 h 3290084"/>
              <a:gd name="connsiteX16" fmla="*/ 1177204 w 1554875"/>
              <a:gd name="connsiteY16" fmla="*/ 535944 h 3290084"/>
              <a:gd name="connsiteX17" fmla="*/ 1123980 w 1554875"/>
              <a:gd name="connsiteY17" fmla="*/ 472271 h 3290084"/>
              <a:gd name="connsiteX18" fmla="*/ 1055145 w 1554875"/>
              <a:gd name="connsiteY18" fmla="*/ 408660 h 3290084"/>
              <a:gd name="connsiteX19" fmla="*/ 1039104 w 1554875"/>
              <a:gd name="connsiteY19" fmla="*/ 371600 h 3290084"/>
              <a:gd name="connsiteX20" fmla="*/ 980717 w 1554875"/>
              <a:gd name="connsiteY20" fmla="*/ 334232 h 3290084"/>
              <a:gd name="connsiteX21" fmla="*/ 906350 w 1554875"/>
              <a:gd name="connsiteY21" fmla="*/ 275846 h 3290084"/>
              <a:gd name="connsiteX22" fmla="*/ 752025 w 1554875"/>
              <a:gd name="connsiteY22" fmla="*/ 127111 h 3290084"/>
              <a:gd name="connsiteX23" fmla="*/ 709433 w 1554875"/>
              <a:gd name="connsiteY23" fmla="*/ 84336 h 3290084"/>
              <a:gd name="connsiteX24" fmla="*/ 618349 w 1554875"/>
              <a:gd name="connsiteY24" fmla="*/ 25580 h 3290084"/>
              <a:gd name="connsiteX25" fmla="*/ 491619 w 1554875"/>
              <a:gd name="connsiteY25" fmla="*/ 4624 h 3290084"/>
              <a:gd name="connsiteX26" fmla="*/ 299741 w 1554875"/>
              <a:gd name="connsiteY26" fmla="*/ 42175 h 3290084"/>
              <a:gd name="connsiteX27" fmla="*/ 151500 w 1554875"/>
              <a:gd name="connsiteY27" fmla="*/ 137683 h 3290084"/>
              <a:gd name="connsiteX28" fmla="*/ 114256 w 1554875"/>
              <a:gd name="connsiteY28" fmla="*/ 206765 h 3290084"/>
              <a:gd name="connsiteX29" fmla="*/ 71848 w 1554875"/>
              <a:gd name="connsiteY29" fmla="*/ 249234 h 3290084"/>
              <a:gd name="connsiteX30" fmla="*/ 45236 w 1554875"/>
              <a:gd name="connsiteY30" fmla="*/ 318314 h 3290084"/>
              <a:gd name="connsiteX31" fmla="*/ 2767 w 1554875"/>
              <a:gd name="connsiteY31" fmla="*/ 451191 h 3290084"/>
              <a:gd name="connsiteX32" fmla="*/ 13154 w 1554875"/>
              <a:gd name="connsiteY32" fmla="*/ 727637 h 3290084"/>
              <a:gd name="connsiteX0" fmla="*/ 13154 w 1554875"/>
              <a:gd name="connsiteY0" fmla="*/ 727637 h 3290084"/>
              <a:gd name="connsiteX1" fmla="*/ 23786 w 1554875"/>
              <a:gd name="connsiteY1" fmla="*/ 3290084 h 3290084"/>
              <a:gd name="connsiteX2" fmla="*/ 1554875 w 1554875"/>
              <a:gd name="connsiteY2" fmla="*/ 3141228 h 3290084"/>
              <a:gd name="connsiteX3" fmla="*/ 1554875 w 1554875"/>
              <a:gd name="connsiteY3" fmla="*/ 1301795 h 3290084"/>
              <a:gd name="connsiteX4" fmla="*/ 1522977 w 1554875"/>
              <a:gd name="connsiteY4" fmla="*/ 1216735 h 3290084"/>
              <a:gd name="connsiteX5" fmla="*/ 1512345 w 1554875"/>
              <a:gd name="connsiteY5" fmla="*/ 1184837 h 3290084"/>
              <a:gd name="connsiteX6" fmla="*/ 1517507 w 1554875"/>
              <a:gd name="connsiteY6" fmla="*/ 1168858 h 3290084"/>
              <a:gd name="connsiteX7" fmla="*/ 1474977 w 1554875"/>
              <a:gd name="connsiteY7" fmla="*/ 1110348 h 3290084"/>
              <a:gd name="connsiteX8" fmla="*/ 1427284 w 1554875"/>
              <a:gd name="connsiteY8" fmla="*/ 1035981 h 3290084"/>
              <a:gd name="connsiteX9" fmla="*/ 1416652 w 1554875"/>
              <a:gd name="connsiteY9" fmla="*/ 1004084 h 3290084"/>
              <a:gd name="connsiteX10" fmla="*/ 1395386 w 1554875"/>
              <a:gd name="connsiteY10" fmla="*/ 961676 h 3290084"/>
              <a:gd name="connsiteX11" fmla="*/ 1379345 w 1554875"/>
              <a:gd name="connsiteY11" fmla="*/ 918838 h 3290084"/>
              <a:gd name="connsiteX12" fmla="*/ 1352856 w 1554875"/>
              <a:gd name="connsiteY12" fmla="*/ 855228 h 3290084"/>
              <a:gd name="connsiteX13" fmla="*/ 1326244 w 1554875"/>
              <a:gd name="connsiteY13" fmla="*/ 802250 h 3290084"/>
              <a:gd name="connsiteX14" fmla="*/ 1278489 w 1554875"/>
              <a:gd name="connsiteY14" fmla="*/ 706618 h 3290084"/>
              <a:gd name="connsiteX15" fmla="*/ 1203878 w 1554875"/>
              <a:gd name="connsiteY15" fmla="*/ 605147 h 3290084"/>
              <a:gd name="connsiteX16" fmla="*/ 1177204 w 1554875"/>
              <a:gd name="connsiteY16" fmla="*/ 535944 h 3290084"/>
              <a:gd name="connsiteX17" fmla="*/ 1123980 w 1554875"/>
              <a:gd name="connsiteY17" fmla="*/ 472271 h 3290084"/>
              <a:gd name="connsiteX18" fmla="*/ 1055145 w 1554875"/>
              <a:gd name="connsiteY18" fmla="*/ 408660 h 3290084"/>
              <a:gd name="connsiteX19" fmla="*/ 1039104 w 1554875"/>
              <a:gd name="connsiteY19" fmla="*/ 371600 h 3290084"/>
              <a:gd name="connsiteX20" fmla="*/ 980717 w 1554875"/>
              <a:gd name="connsiteY20" fmla="*/ 334232 h 3290084"/>
              <a:gd name="connsiteX21" fmla="*/ 906350 w 1554875"/>
              <a:gd name="connsiteY21" fmla="*/ 275846 h 3290084"/>
              <a:gd name="connsiteX22" fmla="*/ 709433 w 1554875"/>
              <a:gd name="connsiteY22" fmla="*/ 84336 h 3290084"/>
              <a:gd name="connsiteX23" fmla="*/ 618349 w 1554875"/>
              <a:gd name="connsiteY23" fmla="*/ 25580 h 3290084"/>
              <a:gd name="connsiteX24" fmla="*/ 491619 w 1554875"/>
              <a:gd name="connsiteY24" fmla="*/ 4624 h 3290084"/>
              <a:gd name="connsiteX25" fmla="*/ 299741 w 1554875"/>
              <a:gd name="connsiteY25" fmla="*/ 42175 h 3290084"/>
              <a:gd name="connsiteX26" fmla="*/ 151500 w 1554875"/>
              <a:gd name="connsiteY26" fmla="*/ 137683 h 3290084"/>
              <a:gd name="connsiteX27" fmla="*/ 114256 w 1554875"/>
              <a:gd name="connsiteY27" fmla="*/ 206765 h 3290084"/>
              <a:gd name="connsiteX28" fmla="*/ 71848 w 1554875"/>
              <a:gd name="connsiteY28" fmla="*/ 249234 h 3290084"/>
              <a:gd name="connsiteX29" fmla="*/ 45236 w 1554875"/>
              <a:gd name="connsiteY29" fmla="*/ 318314 h 3290084"/>
              <a:gd name="connsiteX30" fmla="*/ 2767 w 1554875"/>
              <a:gd name="connsiteY30" fmla="*/ 451191 h 3290084"/>
              <a:gd name="connsiteX31" fmla="*/ 13154 w 1554875"/>
              <a:gd name="connsiteY31" fmla="*/ 727637 h 3290084"/>
              <a:gd name="connsiteX0" fmla="*/ 13154 w 1554875"/>
              <a:gd name="connsiteY0" fmla="*/ 727637 h 3290084"/>
              <a:gd name="connsiteX1" fmla="*/ 23786 w 1554875"/>
              <a:gd name="connsiteY1" fmla="*/ 3290084 h 3290084"/>
              <a:gd name="connsiteX2" fmla="*/ 1554875 w 1554875"/>
              <a:gd name="connsiteY2" fmla="*/ 3141228 h 3290084"/>
              <a:gd name="connsiteX3" fmla="*/ 1554875 w 1554875"/>
              <a:gd name="connsiteY3" fmla="*/ 1301795 h 3290084"/>
              <a:gd name="connsiteX4" fmla="*/ 1522977 w 1554875"/>
              <a:gd name="connsiteY4" fmla="*/ 1216735 h 3290084"/>
              <a:gd name="connsiteX5" fmla="*/ 1512345 w 1554875"/>
              <a:gd name="connsiteY5" fmla="*/ 1184837 h 3290084"/>
              <a:gd name="connsiteX6" fmla="*/ 1517507 w 1554875"/>
              <a:gd name="connsiteY6" fmla="*/ 1168858 h 3290084"/>
              <a:gd name="connsiteX7" fmla="*/ 1474977 w 1554875"/>
              <a:gd name="connsiteY7" fmla="*/ 1110348 h 3290084"/>
              <a:gd name="connsiteX8" fmla="*/ 1427284 w 1554875"/>
              <a:gd name="connsiteY8" fmla="*/ 1035981 h 3290084"/>
              <a:gd name="connsiteX9" fmla="*/ 1416652 w 1554875"/>
              <a:gd name="connsiteY9" fmla="*/ 1004084 h 3290084"/>
              <a:gd name="connsiteX10" fmla="*/ 1395386 w 1554875"/>
              <a:gd name="connsiteY10" fmla="*/ 961676 h 3290084"/>
              <a:gd name="connsiteX11" fmla="*/ 1379345 w 1554875"/>
              <a:gd name="connsiteY11" fmla="*/ 918838 h 3290084"/>
              <a:gd name="connsiteX12" fmla="*/ 1352856 w 1554875"/>
              <a:gd name="connsiteY12" fmla="*/ 855228 h 3290084"/>
              <a:gd name="connsiteX13" fmla="*/ 1326244 w 1554875"/>
              <a:gd name="connsiteY13" fmla="*/ 802250 h 3290084"/>
              <a:gd name="connsiteX14" fmla="*/ 1278489 w 1554875"/>
              <a:gd name="connsiteY14" fmla="*/ 706618 h 3290084"/>
              <a:gd name="connsiteX15" fmla="*/ 1203878 w 1554875"/>
              <a:gd name="connsiteY15" fmla="*/ 605147 h 3290084"/>
              <a:gd name="connsiteX16" fmla="*/ 1177204 w 1554875"/>
              <a:gd name="connsiteY16" fmla="*/ 535944 h 3290084"/>
              <a:gd name="connsiteX17" fmla="*/ 1123980 w 1554875"/>
              <a:gd name="connsiteY17" fmla="*/ 472271 h 3290084"/>
              <a:gd name="connsiteX18" fmla="*/ 1055145 w 1554875"/>
              <a:gd name="connsiteY18" fmla="*/ 408660 h 3290084"/>
              <a:gd name="connsiteX19" fmla="*/ 1039104 w 1554875"/>
              <a:gd name="connsiteY19" fmla="*/ 371600 h 3290084"/>
              <a:gd name="connsiteX20" fmla="*/ 980717 w 1554875"/>
              <a:gd name="connsiteY20" fmla="*/ 334232 h 3290084"/>
              <a:gd name="connsiteX21" fmla="*/ 906350 w 1554875"/>
              <a:gd name="connsiteY21" fmla="*/ 275846 h 3290084"/>
              <a:gd name="connsiteX22" fmla="*/ 741146 w 1554875"/>
              <a:gd name="connsiteY22" fmla="*/ 100193 h 3290084"/>
              <a:gd name="connsiteX23" fmla="*/ 618349 w 1554875"/>
              <a:gd name="connsiteY23" fmla="*/ 25580 h 3290084"/>
              <a:gd name="connsiteX24" fmla="*/ 491619 w 1554875"/>
              <a:gd name="connsiteY24" fmla="*/ 4624 h 3290084"/>
              <a:gd name="connsiteX25" fmla="*/ 299741 w 1554875"/>
              <a:gd name="connsiteY25" fmla="*/ 42175 h 3290084"/>
              <a:gd name="connsiteX26" fmla="*/ 151500 w 1554875"/>
              <a:gd name="connsiteY26" fmla="*/ 137683 h 3290084"/>
              <a:gd name="connsiteX27" fmla="*/ 114256 w 1554875"/>
              <a:gd name="connsiteY27" fmla="*/ 206765 h 3290084"/>
              <a:gd name="connsiteX28" fmla="*/ 71848 w 1554875"/>
              <a:gd name="connsiteY28" fmla="*/ 249234 h 3290084"/>
              <a:gd name="connsiteX29" fmla="*/ 45236 w 1554875"/>
              <a:gd name="connsiteY29" fmla="*/ 318314 h 3290084"/>
              <a:gd name="connsiteX30" fmla="*/ 2767 w 1554875"/>
              <a:gd name="connsiteY30" fmla="*/ 451191 h 3290084"/>
              <a:gd name="connsiteX31" fmla="*/ 13154 w 1554875"/>
              <a:gd name="connsiteY31" fmla="*/ 727637 h 3290084"/>
              <a:gd name="connsiteX0" fmla="*/ 13154 w 1554875"/>
              <a:gd name="connsiteY0" fmla="*/ 727637 h 3290084"/>
              <a:gd name="connsiteX1" fmla="*/ 23786 w 1554875"/>
              <a:gd name="connsiteY1" fmla="*/ 3290084 h 3290084"/>
              <a:gd name="connsiteX2" fmla="*/ 1554875 w 1554875"/>
              <a:gd name="connsiteY2" fmla="*/ 3141228 h 3290084"/>
              <a:gd name="connsiteX3" fmla="*/ 1554875 w 1554875"/>
              <a:gd name="connsiteY3" fmla="*/ 1301795 h 3290084"/>
              <a:gd name="connsiteX4" fmla="*/ 1522977 w 1554875"/>
              <a:gd name="connsiteY4" fmla="*/ 1216735 h 3290084"/>
              <a:gd name="connsiteX5" fmla="*/ 1512345 w 1554875"/>
              <a:gd name="connsiteY5" fmla="*/ 1184837 h 3290084"/>
              <a:gd name="connsiteX6" fmla="*/ 1517507 w 1554875"/>
              <a:gd name="connsiteY6" fmla="*/ 1168858 h 3290084"/>
              <a:gd name="connsiteX7" fmla="*/ 1474977 w 1554875"/>
              <a:gd name="connsiteY7" fmla="*/ 1110348 h 3290084"/>
              <a:gd name="connsiteX8" fmla="*/ 1427284 w 1554875"/>
              <a:gd name="connsiteY8" fmla="*/ 1035981 h 3290084"/>
              <a:gd name="connsiteX9" fmla="*/ 1416652 w 1554875"/>
              <a:gd name="connsiteY9" fmla="*/ 1004084 h 3290084"/>
              <a:gd name="connsiteX10" fmla="*/ 1395386 w 1554875"/>
              <a:gd name="connsiteY10" fmla="*/ 961676 h 3290084"/>
              <a:gd name="connsiteX11" fmla="*/ 1379345 w 1554875"/>
              <a:gd name="connsiteY11" fmla="*/ 918838 h 3290084"/>
              <a:gd name="connsiteX12" fmla="*/ 1352856 w 1554875"/>
              <a:gd name="connsiteY12" fmla="*/ 855228 h 3290084"/>
              <a:gd name="connsiteX13" fmla="*/ 1326244 w 1554875"/>
              <a:gd name="connsiteY13" fmla="*/ 802250 h 3290084"/>
              <a:gd name="connsiteX14" fmla="*/ 1278489 w 1554875"/>
              <a:gd name="connsiteY14" fmla="*/ 706618 h 3290084"/>
              <a:gd name="connsiteX15" fmla="*/ 1203878 w 1554875"/>
              <a:gd name="connsiteY15" fmla="*/ 605147 h 3290084"/>
              <a:gd name="connsiteX16" fmla="*/ 1177204 w 1554875"/>
              <a:gd name="connsiteY16" fmla="*/ 535944 h 3290084"/>
              <a:gd name="connsiteX17" fmla="*/ 1123980 w 1554875"/>
              <a:gd name="connsiteY17" fmla="*/ 472271 h 3290084"/>
              <a:gd name="connsiteX18" fmla="*/ 1055145 w 1554875"/>
              <a:gd name="connsiteY18" fmla="*/ 408660 h 3290084"/>
              <a:gd name="connsiteX19" fmla="*/ 1039104 w 1554875"/>
              <a:gd name="connsiteY19" fmla="*/ 371600 h 3290084"/>
              <a:gd name="connsiteX20" fmla="*/ 980717 w 1554875"/>
              <a:gd name="connsiteY20" fmla="*/ 334232 h 3290084"/>
              <a:gd name="connsiteX21" fmla="*/ 911635 w 1554875"/>
              <a:gd name="connsiteY21" fmla="*/ 249419 h 3290084"/>
              <a:gd name="connsiteX22" fmla="*/ 741146 w 1554875"/>
              <a:gd name="connsiteY22" fmla="*/ 100193 h 3290084"/>
              <a:gd name="connsiteX23" fmla="*/ 618349 w 1554875"/>
              <a:gd name="connsiteY23" fmla="*/ 25580 h 3290084"/>
              <a:gd name="connsiteX24" fmla="*/ 491619 w 1554875"/>
              <a:gd name="connsiteY24" fmla="*/ 4624 h 3290084"/>
              <a:gd name="connsiteX25" fmla="*/ 299741 w 1554875"/>
              <a:gd name="connsiteY25" fmla="*/ 42175 h 3290084"/>
              <a:gd name="connsiteX26" fmla="*/ 151500 w 1554875"/>
              <a:gd name="connsiteY26" fmla="*/ 137683 h 3290084"/>
              <a:gd name="connsiteX27" fmla="*/ 114256 w 1554875"/>
              <a:gd name="connsiteY27" fmla="*/ 206765 h 3290084"/>
              <a:gd name="connsiteX28" fmla="*/ 71848 w 1554875"/>
              <a:gd name="connsiteY28" fmla="*/ 249234 h 3290084"/>
              <a:gd name="connsiteX29" fmla="*/ 45236 w 1554875"/>
              <a:gd name="connsiteY29" fmla="*/ 318314 h 3290084"/>
              <a:gd name="connsiteX30" fmla="*/ 2767 w 1554875"/>
              <a:gd name="connsiteY30" fmla="*/ 451191 h 3290084"/>
              <a:gd name="connsiteX31" fmla="*/ 13154 w 1554875"/>
              <a:gd name="connsiteY31" fmla="*/ 727637 h 3290084"/>
              <a:gd name="connsiteX0" fmla="*/ 13154 w 1554875"/>
              <a:gd name="connsiteY0" fmla="*/ 727637 h 3290084"/>
              <a:gd name="connsiteX1" fmla="*/ 23786 w 1554875"/>
              <a:gd name="connsiteY1" fmla="*/ 3290084 h 3290084"/>
              <a:gd name="connsiteX2" fmla="*/ 1554875 w 1554875"/>
              <a:gd name="connsiteY2" fmla="*/ 3141228 h 3290084"/>
              <a:gd name="connsiteX3" fmla="*/ 1554875 w 1554875"/>
              <a:gd name="connsiteY3" fmla="*/ 1301795 h 3290084"/>
              <a:gd name="connsiteX4" fmla="*/ 1522977 w 1554875"/>
              <a:gd name="connsiteY4" fmla="*/ 1216735 h 3290084"/>
              <a:gd name="connsiteX5" fmla="*/ 1512345 w 1554875"/>
              <a:gd name="connsiteY5" fmla="*/ 1184837 h 3290084"/>
              <a:gd name="connsiteX6" fmla="*/ 1517507 w 1554875"/>
              <a:gd name="connsiteY6" fmla="*/ 1168858 h 3290084"/>
              <a:gd name="connsiteX7" fmla="*/ 1474977 w 1554875"/>
              <a:gd name="connsiteY7" fmla="*/ 1110348 h 3290084"/>
              <a:gd name="connsiteX8" fmla="*/ 1427284 w 1554875"/>
              <a:gd name="connsiteY8" fmla="*/ 1035981 h 3290084"/>
              <a:gd name="connsiteX9" fmla="*/ 1416652 w 1554875"/>
              <a:gd name="connsiteY9" fmla="*/ 1004084 h 3290084"/>
              <a:gd name="connsiteX10" fmla="*/ 1395386 w 1554875"/>
              <a:gd name="connsiteY10" fmla="*/ 961676 h 3290084"/>
              <a:gd name="connsiteX11" fmla="*/ 1379345 w 1554875"/>
              <a:gd name="connsiteY11" fmla="*/ 918838 h 3290084"/>
              <a:gd name="connsiteX12" fmla="*/ 1352856 w 1554875"/>
              <a:gd name="connsiteY12" fmla="*/ 855228 h 3290084"/>
              <a:gd name="connsiteX13" fmla="*/ 1326244 w 1554875"/>
              <a:gd name="connsiteY13" fmla="*/ 802250 h 3290084"/>
              <a:gd name="connsiteX14" fmla="*/ 1278489 w 1554875"/>
              <a:gd name="connsiteY14" fmla="*/ 706618 h 3290084"/>
              <a:gd name="connsiteX15" fmla="*/ 1203878 w 1554875"/>
              <a:gd name="connsiteY15" fmla="*/ 605147 h 3290084"/>
              <a:gd name="connsiteX16" fmla="*/ 1177204 w 1554875"/>
              <a:gd name="connsiteY16" fmla="*/ 535944 h 3290084"/>
              <a:gd name="connsiteX17" fmla="*/ 1123980 w 1554875"/>
              <a:gd name="connsiteY17" fmla="*/ 472271 h 3290084"/>
              <a:gd name="connsiteX18" fmla="*/ 1055145 w 1554875"/>
              <a:gd name="connsiteY18" fmla="*/ 408660 h 3290084"/>
              <a:gd name="connsiteX19" fmla="*/ 980717 w 1554875"/>
              <a:gd name="connsiteY19" fmla="*/ 334232 h 3290084"/>
              <a:gd name="connsiteX20" fmla="*/ 911635 w 1554875"/>
              <a:gd name="connsiteY20" fmla="*/ 249419 h 3290084"/>
              <a:gd name="connsiteX21" fmla="*/ 741146 w 1554875"/>
              <a:gd name="connsiteY21" fmla="*/ 100193 h 3290084"/>
              <a:gd name="connsiteX22" fmla="*/ 618349 w 1554875"/>
              <a:gd name="connsiteY22" fmla="*/ 25580 h 3290084"/>
              <a:gd name="connsiteX23" fmla="*/ 491619 w 1554875"/>
              <a:gd name="connsiteY23" fmla="*/ 4624 h 3290084"/>
              <a:gd name="connsiteX24" fmla="*/ 299741 w 1554875"/>
              <a:gd name="connsiteY24" fmla="*/ 42175 h 3290084"/>
              <a:gd name="connsiteX25" fmla="*/ 151500 w 1554875"/>
              <a:gd name="connsiteY25" fmla="*/ 137683 h 3290084"/>
              <a:gd name="connsiteX26" fmla="*/ 114256 w 1554875"/>
              <a:gd name="connsiteY26" fmla="*/ 206765 h 3290084"/>
              <a:gd name="connsiteX27" fmla="*/ 71848 w 1554875"/>
              <a:gd name="connsiteY27" fmla="*/ 249234 h 3290084"/>
              <a:gd name="connsiteX28" fmla="*/ 45236 w 1554875"/>
              <a:gd name="connsiteY28" fmla="*/ 318314 h 3290084"/>
              <a:gd name="connsiteX29" fmla="*/ 2767 w 1554875"/>
              <a:gd name="connsiteY29" fmla="*/ 451191 h 3290084"/>
              <a:gd name="connsiteX30" fmla="*/ 13154 w 1554875"/>
              <a:gd name="connsiteY30" fmla="*/ 727637 h 3290084"/>
              <a:gd name="connsiteX0" fmla="*/ 13154 w 1554875"/>
              <a:gd name="connsiteY0" fmla="*/ 727637 h 3290084"/>
              <a:gd name="connsiteX1" fmla="*/ 23786 w 1554875"/>
              <a:gd name="connsiteY1" fmla="*/ 3290084 h 3290084"/>
              <a:gd name="connsiteX2" fmla="*/ 1554875 w 1554875"/>
              <a:gd name="connsiteY2" fmla="*/ 3141228 h 3290084"/>
              <a:gd name="connsiteX3" fmla="*/ 1554875 w 1554875"/>
              <a:gd name="connsiteY3" fmla="*/ 1301795 h 3290084"/>
              <a:gd name="connsiteX4" fmla="*/ 1522977 w 1554875"/>
              <a:gd name="connsiteY4" fmla="*/ 1216735 h 3290084"/>
              <a:gd name="connsiteX5" fmla="*/ 1512345 w 1554875"/>
              <a:gd name="connsiteY5" fmla="*/ 1184837 h 3290084"/>
              <a:gd name="connsiteX6" fmla="*/ 1517507 w 1554875"/>
              <a:gd name="connsiteY6" fmla="*/ 1168858 h 3290084"/>
              <a:gd name="connsiteX7" fmla="*/ 1474977 w 1554875"/>
              <a:gd name="connsiteY7" fmla="*/ 1110348 h 3290084"/>
              <a:gd name="connsiteX8" fmla="*/ 1427284 w 1554875"/>
              <a:gd name="connsiteY8" fmla="*/ 1035981 h 3290084"/>
              <a:gd name="connsiteX9" fmla="*/ 1416652 w 1554875"/>
              <a:gd name="connsiteY9" fmla="*/ 1004084 h 3290084"/>
              <a:gd name="connsiteX10" fmla="*/ 1395386 w 1554875"/>
              <a:gd name="connsiteY10" fmla="*/ 961676 h 3290084"/>
              <a:gd name="connsiteX11" fmla="*/ 1379345 w 1554875"/>
              <a:gd name="connsiteY11" fmla="*/ 918838 h 3290084"/>
              <a:gd name="connsiteX12" fmla="*/ 1352856 w 1554875"/>
              <a:gd name="connsiteY12" fmla="*/ 855228 h 3290084"/>
              <a:gd name="connsiteX13" fmla="*/ 1326244 w 1554875"/>
              <a:gd name="connsiteY13" fmla="*/ 802250 h 3290084"/>
              <a:gd name="connsiteX14" fmla="*/ 1278489 w 1554875"/>
              <a:gd name="connsiteY14" fmla="*/ 706618 h 3290084"/>
              <a:gd name="connsiteX15" fmla="*/ 1203878 w 1554875"/>
              <a:gd name="connsiteY15" fmla="*/ 605147 h 3290084"/>
              <a:gd name="connsiteX16" fmla="*/ 1177204 w 1554875"/>
              <a:gd name="connsiteY16" fmla="*/ 535944 h 3290084"/>
              <a:gd name="connsiteX17" fmla="*/ 1123980 w 1554875"/>
              <a:gd name="connsiteY17" fmla="*/ 472271 h 3290084"/>
              <a:gd name="connsiteX18" fmla="*/ 1055145 w 1554875"/>
              <a:gd name="connsiteY18" fmla="*/ 408660 h 3290084"/>
              <a:gd name="connsiteX19" fmla="*/ 1001859 w 1554875"/>
              <a:gd name="connsiteY19" fmla="*/ 328947 h 3290084"/>
              <a:gd name="connsiteX20" fmla="*/ 911635 w 1554875"/>
              <a:gd name="connsiteY20" fmla="*/ 249419 h 3290084"/>
              <a:gd name="connsiteX21" fmla="*/ 741146 w 1554875"/>
              <a:gd name="connsiteY21" fmla="*/ 100193 h 3290084"/>
              <a:gd name="connsiteX22" fmla="*/ 618349 w 1554875"/>
              <a:gd name="connsiteY22" fmla="*/ 25580 h 3290084"/>
              <a:gd name="connsiteX23" fmla="*/ 491619 w 1554875"/>
              <a:gd name="connsiteY23" fmla="*/ 4624 h 3290084"/>
              <a:gd name="connsiteX24" fmla="*/ 299741 w 1554875"/>
              <a:gd name="connsiteY24" fmla="*/ 42175 h 3290084"/>
              <a:gd name="connsiteX25" fmla="*/ 151500 w 1554875"/>
              <a:gd name="connsiteY25" fmla="*/ 137683 h 3290084"/>
              <a:gd name="connsiteX26" fmla="*/ 114256 w 1554875"/>
              <a:gd name="connsiteY26" fmla="*/ 206765 h 3290084"/>
              <a:gd name="connsiteX27" fmla="*/ 71848 w 1554875"/>
              <a:gd name="connsiteY27" fmla="*/ 249234 h 3290084"/>
              <a:gd name="connsiteX28" fmla="*/ 45236 w 1554875"/>
              <a:gd name="connsiteY28" fmla="*/ 318314 h 3290084"/>
              <a:gd name="connsiteX29" fmla="*/ 2767 w 1554875"/>
              <a:gd name="connsiteY29" fmla="*/ 451191 h 3290084"/>
              <a:gd name="connsiteX30" fmla="*/ 13154 w 1554875"/>
              <a:gd name="connsiteY30" fmla="*/ 727637 h 3290084"/>
              <a:gd name="connsiteX0" fmla="*/ 13154 w 1554875"/>
              <a:gd name="connsiteY0" fmla="*/ 727637 h 3290084"/>
              <a:gd name="connsiteX1" fmla="*/ 23786 w 1554875"/>
              <a:gd name="connsiteY1" fmla="*/ 3290084 h 3290084"/>
              <a:gd name="connsiteX2" fmla="*/ 1554875 w 1554875"/>
              <a:gd name="connsiteY2" fmla="*/ 3141228 h 3290084"/>
              <a:gd name="connsiteX3" fmla="*/ 1554875 w 1554875"/>
              <a:gd name="connsiteY3" fmla="*/ 1301795 h 3290084"/>
              <a:gd name="connsiteX4" fmla="*/ 1522977 w 1554875"/>
              <a:gd name="connsiteY4" fmla="*/ 1216735 h 3290084"/>
              <a:gd name="connsiteX5" fmla="*/ 1512345 w 1554875"/>
              <a:gd name="connsiteY5" fmla="*/ 1184837 h 3290084"/>
              <a:gd name="connsiteX6" fmla="*/ 1517507 w 1554875"/>
              <a:gd name="connsiteY6" fmla="*/ 1168858 h 3290084"/>
              <a:gd name="connsiteX7" fmla="*/ 1474977 w 1554875"/>
              <a:gd name="connsiteY7" fmla="*/ 1110348 h 3290084"/>
              <a:gd name="connsiteX8" fmla="*/ 1427284 w 1554875"/>
              <a:gd name="connsiteY8" fmla="*/ 1035981 h 3290084"/>
              <a:gd name="connsiteX9" fmla="*/ 1416652 w 1554875"/>
              <a:gd name="connsiteY9" fmla="*/ 1004084 h 3290084"/>
              <a:gd name="connsiteX10" fmla="*/ 1395386 w 1554875"/>
              <a:gd name="connsiteY10" fmla="*/ 961676 h 3290084"/>
              <a:gd name="connsiteX11" fmla="*/ 1379345 w 1554875"/>
              <a:gd name="connsiteY11" fmla="*/ 918838 h 3290084"/>
              <a:gd name="connsiteX12" fmla="*/ 1352856 w 1554875"/>
              <a:gd name="connsiteY12" fmla="*/ 855228 h 3290084"/>
              <a:gd name="connsiteX13" fmla="*/ 1326244 w 1554875"/>
              <a:gd name="connsiteY13" fmla="*/ 802250 h 3290084"/>
              <a:gd name="connsiteX14" fmla="*/ 1278489 w 1554875"/>
              <a:gd name="connsiteY14" fmla="*/ 706618 h 3290084"/>
              <a:gd name="connsiteX15" fmla="*/ 1203878 w 1554875"/>
              <a:gd name="connsiteY15" fmla="*/ 605147 h 3290084"/>
              <a:gd name="connsiteX16" fmla="*/ 1177204 w 1554875"/>
              <a:gd name="connsiteY16" fmla="*/ 535944 h 3290084"/>
              <a:gd name="connsiteX17" fmla="*/ 1123980 w 1554875"/>
              <a:gd name="connsiteY17" fmla="*/ 472271 h 3290084"/>
              <a:gd name="connsiteX18" fmla="*/ 1071002 w 1554875"/>
              <a:gd name="connsiteY18" fmla="*/ 392803 h 3290084"/>
              <a:gd name="connsiteX19" fmla="*/ 1001859 w 1554875"/>
              <a:gd name="connsiteY19" fmla="*/ 328947 h 3290084"/>
              <a:gd name="connsiteX20" fmla="*/ 911635 w 1554875"/>
              <a:gd name="connsiteY20" fmla="*/ 249419 h 3290084"/>
              <a:gd name="connsiteX21" fmla="*/ 741146 w 1554875"/>
              <a:gd name="connsiteY21" fmla="*/ 100193 h 3290084"/>
              <a:gd name="connsiteX22" fmla="*/ 618349 w 1554875"/>
              <a:gd name="connsiteY22" fmla="*/ 25580 h 3290084"/>
              <a:gd name="connsiteX23" fmla="*/ 491619 w 1554875"/>
              <a:gd name="connsiteY23" fmla="*/ 4624 h 3290084"/>
              <a:gd name="connsiteX24" fmla="*/ 299741 w 1554875"/>
              <a:gd name="connsiteY24" fmla="*/ 42175 h 3290084"/>
              <a:gd name="connsiteX25" fmla="*/ 151500 w 1554875"/>
              <a:gd name="connsiteY25" fmla="*/ 137683 h 3290084"/>
              <a:gd name="connsiteX26" fmla="*/ 114256 w 1554875"/>
              <a:gd name="connsiteY26" fmla="*/ 206765 h 3290084"/>
              <a:gd name="connsiteX27" fmla="*/ 71848 w 1554875"/>
              <a:gd name="connsiteY27" fmla="*/ 249234 h 3290084"/>
              <a:gd name="connsiteX28" fmla="*/ 45236 w 1554875"/>
              <a:gd name="connsiteY28" fmla="*/ 318314 h 3290084"/>
              <a:gd name="connsiteX29" fmla="*/ 2767 w 1554875"/>
              <a:gd name="connsiteY29" fmla="*/ 451191 h 3290084"/>
              <a:gd name="connsiteX30" fmla="*/ 13154 w 1554875"/>
              <a:gd name="connsiteY30" fmla="*/ 727637 h 3290084"/>
              <a:gd name="connsiteX0" fmla="*/ 13154 w 1554875"/>
              <a:gd name="connsiteY0" fmla="*/ 727637 h 3290084"/>
              <a:gd name="connsiteX1" fmla="*/ 23786 w 1554875"/>
              <a:gd name="connsiteY1" fmla="*/ 3290084 h 3290084"/>
              <a:gd name="connsiteX2" fmla="*/ 1554875 w 1554875"/>
              <a:gd name="connsiteY2" fmla="*/ 3141228 h 3290084"/>
              <a:gd name="connsiteX3" fmla="*/ 1554875 w 1554875"/>
              <a:gd name="connsiteY3" fmla="*/ 1301795 h 3290084"/>
              <a:gd name="connsiteX4" fmla="*/ 1522977 w 1554875"/>
              <a:gd name="connsiteY4" fmla="*/ 1216735 h 3290084"/>
              <a:gd name="connsiteX5" fmla="*/ 1512345 w 1554875"/>
              <a:gd name="connsiteY5" fmla="*/ 1184837 h 3290084"/>
              <a:gd name="connsiteX6" fmla="*/ 1517507 w 1554875"/>
              <a:gd name="connsiteY6" fmla="*/ 1168858 h 3290084"/>
              <a:gd name="connsiteX7" fmla="*/ 1474977 w 1554875"/>
              <a:gd name="connsiteY7" fmla="*/ 1110348 h 3290084"/>
              <a:gd name="connsiteX8" fmla="*/ 1427284 w 1554875"/>
              <a:gd name="connsiteY8" fmla="*/ 1035981 h 3290084"/>
              <a:gd name="connsiteX9" fmla="*/ 1416652 w 1554875"/>
              <a:gd name="connsiteY9" fmla="*/ 1004084 h 3290084"/>
              <a:gd name="connsiteX10" fmla="*/ 1395386 w 1554875"/>
              <a:gd name="connsiteY10" fmla="*/ 961676 h 3290084"/>
              <a:gd name="connsiteX11" fmla="*/ 1379345 w 1554875"/>
              <a:gd name="connsiteY11" fmla="*/ 918838 h 3290084"/>
              <a:gd name="connsiteX12" fmla="*/ 1352856 w 1554875"/>
              <a:gd name="connsiteY12" fmla="*/ 855228 h 3290084"/>
              <a:gd name="connsiteX13" fmla="*/ 1326244 w 1554875"/>
              <a:gd name="connsiteY13" fmla="*/ 802250 h 3290084"/>
              <a:gd name="connsiteX14" fmla="*/ 1278489 w 1554875"/>
              <a:gd name="connsiteY14" fmla="*/ 706618 h 3290084"/>
              <a:gd name="connsiteX15" fmla="*/ 1203878 w 1554875"/>
              <a:gd name="connsiteY15" fmla="*/ 605147 h 3290084"/>
              <a:gd name="connsiteX16" fmla="*/ 1123980 w 1554875"/>
              <a:gd name="connsiteY16" fmla="*/ 472271 h 3290084"/>
              <a:gd name="connsiteX17" fmla="*/ 1071002 w 1554875"/>
              <a:gd name="connsiteY17" fmla="*/ 392803 h 3290084"/>
              <a:gd name="connsiteX18" fmla="*/ 1001859 w 1554875"/>
              <a:gd name="connsiteY18" fmla="*/ 328947 h 3290084"/>
              <a:gd name="connsiteX19" fmla="*/ 911635 w 1554875"/>
              <a:gd name="connsiteY19" fmla="*/ 249419 h 3290084"/>
              <a:gd name="connsiteX20" fmla="*/ 741146 w 1554875"/>
              <a:gd name="connsiteY20" fmla="*/ 100193 h 3290084"/>
              <a:gd name="connsiteX21" fmla="*/ 618349 w 1554875"/>
              <a:gd name="connsiteY21" fmla="*/ 25580 h 3290084"/>
              <a:gd name="connsiteX22" fmla="*/ 491619 w 1554875"/>
              <a:gd name="connsiteY22" fmla="*/ 4624 h 3290084"/>
              <a:gd name="connsiteX23" fmla="*/ 299741 w 1554875"/>
              <a:gd name="connsiteY23" fmla="*/ 42175 h 3290084"/>
              <a:gd name="connsiteX24" fmla="*/ 151500 w 1554875"/>
              <a:gd name="connsiteY24" fmla="*/ 137683 h 3290084"/>
              <a:gd name="connsiteX25" fmla="*/ 114256 w 1554875"/>
              <a:gd name="connsiteY25" fmla="*/ 206765 h 3290084"/>
              <a:gd name="connsiteX26" fmla="*/ 71848 w 1554875"/>
              <a:gd name="connsiteY26" fmla="*/ 249234 h 3290084"/>
              <a:gd name="connsiteX27" fmla="*/ 45236 w 1554875"/>
              <a:gd name="connsiteY27" fmla="*/ 318314 h 3290084"/>
              <a:gd name="connsiteX28" fmla="*/ 2767 w 1554875"/>
              <a:gd name="connsiteY28" fmla="*/ 451191 h 3290084"/>
              <a:gd name="connsiteX29" fmla="*/ 13154 w 1554875"/>
              <a:gd name="connsiteY29" fmla="*/ 727637 h 3290084"/>
              <a:gd name="connsiteX0" fmla="*/ 13154 w 1554875"/>
              <a:gd name="connsiteY0" fmla="*/ 727637 h 3290084"/>
              <a:gd name="connsiteX1" fmla="*/ 23786 w 1554875"/>
              <a:gd name="connsiteY1" fmla="*/ 3290084 h 3290084"/>
              <a:gd name="connsiteX2" fmla="*/ 1554875 w 1554875"/>
              <a:gd name="connsiteY2" fmla="*/ 3141228 h 3290084"/>
              <a:gd name="connsiteX3" fmla="*/ 1554875 w 1554875"/>
              <a:gd name="connsiteY3" fmla="*/ 1301795 h 3290084"/>
              <a:gd name="connsiteX4" fmla="*/ 1522977 w 1554875"/>
              <a:gd name="connsiteY4" fmla="*/ 1216735 h 3290084"/>
              <a:gd name="connsiteX5" fmla="*/ 1512345 w 1554875"/>
              <a:gd name="connsiteY5" fmla="*/ 1184837 h 3290084"/>
              <a:gd name="connsiteX6" fmla="*/ 1474977 w 1554875"/>
              <a:gd name="connsiteY6" fmla="*/ 1110348 h 3290084"/>
              <a:gd name="connsiteX7" fmla="*/ 1427284 w 1554875"/>
              <a:gd name="connsiteY7" fmla="*/ 1035981 h 3290084"/>
              <a:gd name="connsiteX8" fmla="*/ 1416652 w 1554875"/>
              <a:gd name="connsiteY8" fmla="*/ 1004084 h 3290084"/>
              <a:gd name="connsiteX9" fmla="*/ 1395386 w 1554875"/>
              <a:gd name="connsiteY9" fmla="*/ 961676 h 3290084"/>
              <a:gd name="connsiteX10" fmla="*/ 1379345 w 1554875"/>
              <a:gd name="connsiteY10" fmla="*/ 918838 h 3290084"/>
              <a:gd name="connsiteX11" fmla="*/ 1352856 w 1554875"/>
              <a:gd name="connsiteY11" fmla="*/ 855228 h 3290084"/>
              <a:gd name="connsiteX12" fmla="*/ 1326244 w 1554875"/>
              <a:gd name="connsiteY12" fmla="*/ 802250 h 3290084"/>
              <a:gd name="connsiteX13" fmla="*/ 1278489 w 1554875"/>
              <a:gd name="connsiteY13" fmla="*/ 706618 h 3290084"/>
              <a:gd name="connsiteX14" fmla="*/ 1203878 w 1554875"/>
              <a:gd name="connsiteY14" fmla="*/ 605147 h 3290084"/>
              <a:gd name="connsiteX15" fmla="*/ 1123980 w 1554875"/>
              <a:gd name="connsiteY15" fmla="*/ 472271 h 3290084"/>
              <a:gd name="connsiteX16" fmla="*/ 1071002 w 1554875"/>
              <a:gd name="connsiteY16" fmla="*/ 392803 h 3290084"/>
              <a:gd name="connsiteX17" fmla="*/ 1001859 w 1554875"/>
              <a:gd name="connsiteY17" fmla="*/ 328947 h 3290084"/>
              <a:gd name="connsiteX18" fmla="*/ 911635 w 1554875"/>
              <a:gd name="connsiteY18" fmla="*/ 249419 h 3290084"/>
              <a:gd name="connsiteX19" fmla="*/ 741146 w 1554875"/>
              <a:gd name="connsiteY19" fmla="*/ 100193 h 3290084"/>
              <a:gd name="connsiteX20" fmla="*/ 618349 w 1554875"/>
              <a:gd name="connsiteY20" fmla="*/ 25580 h 3290084"/>
              <a:gd name="connsiteX21" fmla="*/ 491619 w 1554875"/>
              <a:gd name="connsiteY21" fmla="*/ 4624 h 3290084"/>
              <a:gd name="connsiteX22" fmla="*/ 299741 w 1554875"/>
              <a:gd name="connsiteY22" fmla="*/ 42175 h 3290084"/>
              <a:gd name="connsiteX23" fmla="*/ 151500 w 1554875"/>
              <a:gd name="connsiteY23" fmla="*/ 137683 h 3290084"/>
              <a:gd name="connsiteX24" fmla="*/ 114256 w 1554875"/>
              <a:gd name="connsiteY24" fmla="*/ 206765 h 3290084"/>
              <a:gd name="connsiteX25" fmla="*/ 71848 w 1554875"/>
              <a:gd name="connsiteY25" fmla="*/ 249234 h 3290084"/>
              <a:gd name="connsiteX26" fmla="*/ 45236 w 1554875"/>
              <a:gd name="connsiteY26" fmla="*/ 318314 h 3290084"/>
              <a:gd name="connsiteX27" fmla="*/ 2767 w 1554875"/>
              <a:gd name="connsiteY27" fmla="*/ 451191 h 3290084"/>
              <a:gd name="connsiteX28" fmla="*/ 13154 w 1554875"/>
              <a:gd name="connsiteY28" fmla="*/ 727637 h 3290084"/>
              <a:gd name="connsiteX0" fmla="*/ 10387 w 1552108"/>
              <a:gd name="connsiteY0" fmla="*/ 727637 h 3290084"/>
              <a:gd name="connsiteX1" fmla="*/ 21019 w 1552108"/>
              <a:gd name="connsiteY1" fmla="*/ 3290084 h 3290084"/>
              <a:gd name="connsiteX2" fmla="*/ 1552108 w 1552108"/>
              <a:gd name="connsiteY2" fmla="*/ 3141228 h 3290084"/>
              <a:gd name="connsiteX3" fmla="*/ 1552108 w 1552108"/>
              <a:gd name="connsiteY3" fmla="*/ 1301795 h 3290084"/>
              <a:gd name="connsiteX4" fmla="*/ 1520210 w 1552108"/>
              <a:gd name="connsiteY4" fmla="*/ 1216735 h 3290084"/>
              <a:gd name="connsiteX5" fmla="*/ 1509578 w 1552108"/>
              <a:gd name="connsiteY5" fmla="*/ 1184837 h 3290084"/>
              <a:gd name="connsiteX6" fmla="*/ 1472210 w 1552108"/>
              <a:gd name="connsiteY6" fmla="*/ 1110348 h 3290084"/>
              <a:gd name="connsiteX7" fmla="*/ 1424517 w 1552108"/>
              <a:gd name="connsiteY7" fmla="*/ 1035981 h 3290084"/>
              <a:gd name="connsiteX8" fmla="*/ 1413885 w 1552108"/>
              <a:gd name="connsiteY8" fmla="*/ 1004084 h 3290084"/>
              <a:gd name="connsiteX9" fmla="*/ 1392619 w 1552108"/>
              <a:gd name="connsiteY9" fmla="*/ 961676 h 3290084"/>
              <a:gd name="connsiteX10" fmla="*/ 1376578 w 1552108"/>
              <a:gd name="connsiteY10" fmla="*/ 918838 h 3290084"/>
              <a:gd name="connsiteX11" fmla="*/ 1350089 w 1552108"/>
              <a:gd name="connsiteY11" fmla="*/ 855228 h 3290084"/>
              <a:gd name="connsiteX12" fmla="*/ 1323477 w 1552108"/>
              <a:gd name="connsiteY12" fmla="*/ 802250 h 3290084"/>
              <a:gd name="connsiteX13" fmla="*/ 1275722 w 1552108"/>
              <a:gd name="connsiteY13" fmla="*/ 706618 h 3290084"/>
              <a:gd name="connsiteX14" fmla="*/ 1201111 w 1552108"/>
              <a:gd name="connsiteY14" fmla="*/ 605147 h 3290084"/>
              <a:gd name="connsiteX15" fmla="*/ 1121213 w 1552108"/>
              <a:gd name="connsiteY15" fmla="*/ 472271 h 3290084"/>
              <a:gd name="connsiteX16" fmla="*/ 1068235 w 1552108"/>
              <a:gd name="connsiteY16" fmla="*/ 392803 h 3290084"/>
              <a:gd name="connsiteX17" fmla="*/ 999092 w 1552108"/>
              <a:gd name="connsiteY17" fmla="*/ 328947 h 3290084"/>
              <a:gd name="connsiteX18" fmla="*/ 908868 w 1552108"/>
              <a:gd name="connsiteY18" fmla="*/ 249419 h 3290084"/>
              <a:gd name="connsiteX19" fmla="*/ 738379 w 1552108"/>
              <a:gd name="connsiteY19" fmla="*/ 100193 h 3290084"/>
              <a:gd name="connsiteX20" fmla="*/ 615582 w 1552108"/>
              <a:gd name="connsiteY20" fmla="*/ 25580 h 3290084"/>
              <a:gd name="connsiteX21" fmla="*/ 488852 w 1552108"/>
              <a:gd name="connsiteY21" fmla="*/ 4624 h 3290084"/>
              <a:gd name="connsiteX22" fmla="*/ 296974 w 1552108"/>
              <a:gd name="connsiteY22" fmla="*/ 42175 h 3290084"/>
              <a:gd name="connsiteX23" fmla="*/ 148733 w 1552108"/>
              <a:gd name="connsiteY23" fmla="*/ 137683 h 3290084"/>
              <a:gd name="connsiteX24" fmla="*/ 111489 w 1552108"/>
              <a:gd name="connsiteY24" fmla="*/ 206765 h 3290084"/>
              <a:gd name="connsiteX25" fmla="*/ 69081 w 1552108"/>
              <a:gd name="connsiteY25" fmla="*/ 249234 h 3290084"/>
              <a:gd name="connsiteX26" fmla="*/ 42469 w 1552108"/>
              <a:gd name="connsiteY26" fmla="*/ 318314 h 3290084"/>
              <a:gd name="connsiteX27" fmla="*/ 0 w 1552108"/>
              <a:gd name="connsiteY27" fmla="*/ 451191 h 3290084"/>
              <a:gd name="connsiteX28" fmla="*/ 10387 w 1552108"/>
              <a:gd name="connsiteY28" fmla="*/ 727637 h 3290084"/>
              <a:gd name="connsiteX0" fmla="*/ 10387 w 1552108"/>
              <a:gd name="connsiteY0" fmla="*/ 727637 h 3290084"/>
              <a:gd name="connsiteX1" fmla="*/ 21019 w 1552108"/>
              <a:gd name="connsiteY1" fmla="*/ 3290084 h 3290084"/>
              <a:gd name="connsiteX2" fmla="*/ 1552108 w 1552108"/>
              <a:gd name="connsiteY2" fmla="*/ 3141228 h 3290084"/>
              <a:gd name="connsiteX3" fmla="*/ 1552108 w 1552108"/>
              <a:gd name="connsiteY3" fmla="*/ 1301795 h 3290084"/>
              <a:gd name="connsiteX4" fmla="*/ 1520210 w 1552108"/>
              <a:gd name="connsiteY4" fmla="*/ 1216735 h 3290084"/>
              <a:gd name="connsiteX5" fmla="*/ 1509578 w 1552108"/>
              <a:gd name="connsiteY5" fmla="*/ 1184837 h 3290084"/>
              <a:gd name="connsiteX6" fmla="*/ 1472210 w 1552108"/>
              <a:gd name="connsiteY6" fmla="*/ 1110348 h 3290084"/>
              <a:gd name="connsiteX7" fmla="*/ 1413885 w 1552108"/>
              <a:gd name="connsiteY7" fmla="*/ 1004084 h 3290084"/>
              <a:gd name="connsiteX8" fmla="*/ 1392619 w 1552108"/>
              <a:gd name="connsiteY8" fmla="*/ 961676 h 3290084"/>
              <a:gd name="connsiteX9" fmla="*/ 1376578 w 1552108"/>
              <a:gd name="connsiteY9" fmla="*/ 918838 h 3290084"/>
              <a:gd name="connsiteX10" fmla="*/ 1350089 w 1552108"/>
              <a:gd name="connsiteY10" fmla="*/ 855228 h 3290084"/>
              <a:gd name="connsiteX11" fmla="*/ 1323477 w 1552108"/>
              <a:gd name="connsiteY11" fmla="*/ 802250 h 3290084"/>
              <a:gd name="connsiteX12" fmla="*/ 1275722 w 1552108"/>
              <a:gd name="connsiteY12" fmla="*/ 706618 h 3290084"/>
              <a:gd name="connsiteX13" fmla="*/ 1201111 w 1552108"/>
              <a:gd name="connsiteY13" fmla="*/ 605147 h 3290084"/>
              <a:gd name="connsiteX14" fmla="*/ 1121213 w 1552108"/>
              <a:gd name="connsiteY14" fmla="*/ 472271 h 3290084"/>
              <a:gd name="connsiteX15" fmla="*/ 1068235 w 1552108"/>
              <a:gd name="connsiteY15" fmla="*/ 392803 h 3290084"/>
              <a:gd name="connsiteX16" fmla="*/ 999092 w 1552108"/>
              <a:gd name="connsiteY16" fmla="*/ 328947 h 3290084"/>
              <a:gd name="connsiteX17" fmla="*/ 908868 w 1552108"/>
              <a:gd name="connsiteY17" fmla="*/ 249419 h 3290084"/>
              <a:gd name="connsiteX18" fmla="*/ 738379 w 1552108"/>
              <a:gd name="connsiteY18" fmla="*/ 100193 h 3290084"/>
              <a:gd name="connsiteX19" fmla="*/ 615582 w 1552108"/>
              <a:gd name="connsiteY19" fmla="*/ 25580 h 3290084"/>
              <a:gd name="connsiteX20" fmla="*/ 488852 w 1552108"/>
              <a:gd name="connsiteY20" fmla="*/ 4624 h 3290084"/>
              <a:gd name="connsiteX21" fmla="*/ 296974 w 1552108"/>
              <a:gd name="connsiteY21" fmla="*/ 42175 h 3290084"/>
              <a:gd name="connsiteX22" fmla="*/ 148733 w 1552108"/>
              <a:gd name="connsiteY22" fmla="*/ 137683 h 3290084"/>
              <a:gd name="connsiteX23" fmla="*/ 111489 w 1552108"/>
              <a:gd name="connsiteY23" fmla="*/ 206765 h 3290084"/>
              <a:gd name="connsiteX24" fmla="*/ 69081 w 1552108"/>
              <a:gd name="connsiteY24" fmla="*/ 249234 h 3290084"/>
              <a:gd name="connsiteX25" fmla="*/ 42469 w 1552108"/>
              <a:gd name="connsiteY25" fmla="*/ 318314 h 3290084"/>
              <a:gd name="connsiteX26" fmla="*/ 0 w 1552108"/>
              <a:gd name="connsiteY26" fmla="*/ 451191 h 3290084"/>
              <a:gd name="connsiteX27" fmla="*/ 10387 w 1552108"/>
              <a:gd name="connsiteY27" fmla="*/ 727637 h 3290084"/>
              <a:gd name="connsiteX0" fmla="*/ 10387 w 1552108"/>
              <a:gd name="connsiteY0" fmla="*/ 727637 h 3290084"/>
              <a:gd name="connsiteX1" fmla="*/ 21019 w 1552108"/>
              <a:gd name="connsiteY1" fmla="*/ 3290084 h 3290084"/>
              <a:gd name="connsiteX2" fmla="*/ 1552108 w 1552108"/>
              <a:gd name="connsiteY2" fmla="*/ 3141228 h 3290084"/>
              <a:gd name="connsiteX3" fmla="*/ 1552108 w 1552108"/>
              <a:gd name="connsiteY3" fmla="*/ 1301795 h 3290084"/>
              <a:gd name="connsiteX4" fmla="*/ 1520210 w 1552108"/>
              <a:gd name="connsiteY4" fmla="*/ 1216735 h 3290084"/>
              <a:gd name="connsiteX5" fmla="*/ 1509578 w 1552108"/>
              <a:gd name="connsiteY5" fmla="*/ 1184837 h 3290084"/>
              <a:gd name="connsiteX6" fmla="*/ 1472210 w 1552108"/>
              <a:gd name="connsiteY6" fmla="*/ 1110348 h 3290084"/>
              <a:gd name="connsiteX7" fmla="*/ 1413885 w 1552108"/>
              <a:gd name="connsiteY7" fmla="*/ 1004084 h 3290084"/>
              <a:gd name="connsiteX8" fmla="*/ 1392619 w 1552108"/>
              <a:gd name="connsiteY8" fmla="*/ 961676 h 3290084"/>
              <a:gd name="connsiteX9" fmla="*/ 1376578 w 1552108"/>
              <a:gd name="connsiteY9" fmla="*/ 918838 h 3290084"/>
              <a:gd name="connsiteX10" fmla="*/ 1350089 w 1552108"/>
              <a:gd name="connsiteY10" fmla="*/ 855228 h 3290084"/>
              <a:gd name="connsiteX11" fmla="*/ 1323477 w 1552108"/>
              <a:gd name="connsiteY11" fmla="*/ 802250 h 3290084"/>
              <a:gd name="connsiteX12" fmla="*/ 1201111 w 1552108"/>
              <a:gd name="connsiteY12" fmla="*/ 605147 h 3290084"/>
              <a:gd name="connsiteX13" fmla="*/ 1121213 w 1552108"/>
              <a:gd name="connsiteY13" fmla="*/ 472271 h 3290084"/>
              <a:gd name="connsiteX14" fmla="*/ 1068235 w 1552108"/>
              <a:gd name="connsiteY14" fmla="*/ 392803 h 3290084"/>
              <a:gd name="connsiteX15" fmla="*/ 999092 w 1552108"/>
              <a:gd name="connsiteY15" fmla="*/ 328947 h 3290084"/>
              <a:gd name="connsiteX16" fmla="*/ 908868 w 1552108"/>
              <a:gd name="connsiteY16" fmla="*/ 249419 h 3290084"/>
              <a:gd name="connsiteX17" fmla="*/ 738379 w 1552108"/>
              <a:gd name="connsiteY17" fmla="*/ 100193 h 3290084"/>
              <a:gd name="connsiteX18" fmla="*/ 615582 w 1552108"/>
              <a:gd name="connsiteY18" fmla="*/ 25580 h 3290084"/>
              <a:gd name="connsiteX19" fmla="*/ 488852 w 1552108"/>
              <a:gd name="connsiteY19" fmla="*/ 4624 h 3290084"/>
              <a:gd name="connsiteX20" fmla="*/ 296974 w 1552108"/>
              <a:gd name="connsiteY20" fmla="*/ 42175 h 3290084"/>
              <a:gd name="connsiteX21" fmla="*/ 148733 w 1552108"/>
              <a:gd name="connsiteY21" fmla="*/ 137683 h 3290084"/>
              <a:gd name="connsiteX22" fmla="*/ 111489 w 1552108"/>
              <a:gd name="connsiteY22" fmla="*/ 206765 h 3290084"/>
              <a:gd name="connsiteX23" fmla="*/ 69081 w 1552108"/>
              <a:gd name="connsiteY23" fmla="*/ 249234 h 3290084"/>
              <a:gd name="connsiteX24" fmla="*/ 42469 w 1552108"/>
              <a:gd name="connsiteY24" fmla="*/ 318314 h 3290084"/>
              <a:gd name="connsiteX25" fmla="*/ 0 w 1552108"/>
              <a:gd name="connsiteY25" fmla="*/ 451191 h 3290084"/>
              <a:gd name="connsiteX26" fmla="*/ 10387 w 1552108"/>
              <a:gd name="connsiteY26" fmla="*/ 727637 h 3290084"/>
              <a:gd name="connsiteX0" fmla="*/ 10387 w 1552108"/>
              <a:gd name="connsiteY0" fmla="*/ 727637 h 3290084"/>
              <a:gd name="connsiteX1" fmla="*/ 21019 w 1552108"/>
              <a:gd name="connsiteY1" fmla="*/ 3290084 h 3290084"/>
              <a:gd name="connsiteX2" fmla="*/ 1552108 w 1552108"/>
              <a:gd name="connsiteY2" fmla="*/ 3141228 h 3290084"/>
              <a:gd name="connsiteX3" fmla="*/ 1552108 w 1552108"/>
              <a:gd name="connsiteY3" fmla="*/ 1301795 h 3290084"/>
              <a:gd name="connsiteX4" fmla="*/ 1520210 w 1552108"/>
              <a:gd name="connsiteY4" fmla="*/ 1216735 h 3290084"/>
              <a:gd name="connsiteX5" fmla="*/ 1509578 w 1552108"/>
              <a:gd name="connsiteY5" fmla="*/ 1184837 h 3290084"/>
              <a:gd name="connsiteX6" fmla="*/ 1472210 w 1552108"/>
              <a:gd name="connsiteY6" fmla="*/ 1110348 h 3290084"/>
              <a:gd name="connsiteX7" fmla="*/ 1413885 w 1552108"/>
              <a:gd name="connsiteY7" fmla="*/ 1004084 h 3290084"/>
              <a:gd name="connsiteX8" fmla="*/ 1392619 w 1552108"/>
              <a:gd name="connsiteY8" fmla="*/ 961676 h 3290084"/>
              <a:gd name="connsiteX9" fmla="*/ 1376578 w 1552108"/>
              <a:gd name="connsiteY9" fmla="*/ 918838 h 3290084"/>
              <a:gd name="connsiteX10" fmla="*/ 1323477 w 1552108"/>
              <a:gd name="connsiteY10" fmla="*/ 802250 h 3290084"/>
              <a:gd name="connsiteX11" fmla="*/ 1201111 w 1552108"/>
              <a:gd name="connsiteY11" fmla="*/ 605147 h 3290084"/>
              <a:gd name="connsiteX12" fmla="*/ 1121213 w 1552108"/>
              <a:gd name="connsiteY12" fmla="*/ 472271 h 3290084"/>
              <a:gd name="connsiteX13" fmla="*/ 1068235 w 1552108"/>
              <a:gd name="connsiteY13" fmla="*/ 392803 h 3290084"/>
              <a:gd name="connsiteX14" fmla="*/ 999092 w 1552108"/>
              <a:gd name="connsiteY14" fmla="*/ 328947 h 3290084"/>
              <a:gd name="connsiteX15" fmla="*/ 908868 w 1552108"/>
              <a:gd name="connsiteY15" fmla="*/ 249419 h 3290084"/>
              <a:gd name="connsiteX16" fmla="*/ 738379 w 1552108"/>
              <a:gd name="connsiteY16" fmla="*/ 100193 h 3290084"/>
              <a:gd name="connsiteX17" fmla="*/ 615582 w 1552108"/>
              <a:gd name="connsiteY17" fmla="*/ 25580 h 3290084"/>
              <a:gd name="connsiteX18" fmla="*/ 488852 w 1552108"/>
              <a:gd name="connsiteY18" fmla="*/ 4624 h 3290084"/>
              <a:gd name="connsiteX19" fmla="*/ 296974 w 1552108"/>
              <a:gd name="connsiteY19" fmla="*/ 42175 h 3290084"/>
              <a:gd name="connsiteX20" fmla="*/ 148733 w 1552108"/>
              <a:gd name="connsiteY20" fmla="*/ 137683 h 3290084"/>
              <a:gd name="connsiteX21" fmla="*/ 111489 w 1552108"/>
              <a:gd name="connsiteY21" fmla="*/ 206765 h 3290084"/>
              <a:gd name="connsiteX22" fmla="*/ 69081 w 1552108"/>
              <a:gd name="connsiteY22" fmla="*/ 249234 h 3290084"/>
              <a:gd name="connsiteX23" fmla="*/ 42469 w 1552108"/>
              <a:gd name="connsiteY23" fmla="*/ 318314 h 3290084"/>
              <a:gd name="connsiteX24" fmla="*/ 0 w 1552108"/>
              <a:gd name="connsiteY24" fmla="*/ 451191 h 3290084"/>
              <a:gd name="connsiteX25" fmla="*/ 10387 w 1552108"/>
              <a:gd name="connsiteY25" fmla="*/ 727637 h 3290084"/>
              <a:gd name="connsiteX0" fmla="*/ 10387 w 1552108"/>
              <a:gd name="connsiteY0" fmla="*/ 727637 h 3290084"/>
              <a:gd name="connsiteX1" fmla="*/ 21019 w 1552108"/>
              <a:gd name="connsiteY1" fmla="*/ 3290084 h 3290084"/>
              <a:gd name="connsiteX2" fmla="*/ 1552108 w 1552108"/>
              <a:gd name="connsiteY2" fmla="*/ 3141228 h 3290084"/>
              <a:gd name="connsiteX3" fmla="*/ 1552108 w 1552108"/>
              <a:gd name="connsiteY3" fmla="*/ 1301795 h 3290084"/>
              <a:gd name="connsiteX4" fmla="*/ 1520210 w 1552108"/>
              <a:gd name="connsiteY4" fmla="*/ 1216735 h 3290084"/>
              <a:gd name="connsiteX5" fmla="*/ 1509578 w 1552108"/>
              <a:gd name="connsiteY5" fmla="*/ 1184837 h 3290084"/>
              <a:gd name="connsiteX6" fmla="*/ 1472210 w 1552108"/>
              <a:gd name="connsiteY6" fmla="*/ 1110348 h 3290084"/>
              <a:gd name="connsiteX7" fmla="*/ 1413885 w 1552108"/>
              <a:gd name="connsiteY7" fmla="*/ 1004084 h 3290084"/>
              <a:gd name="connsiteX8" fmla="*/ 1376578 w 1552108"/>
              <a:gd name="connsiteY8" fmla="*/ 918838 h 3290084"/>
              <a:gd name="connsiteX9" fmla="*/ 1323477 w 1552108"/>
              <a:gd name="connsiteY9" fmla="*/ 802250 h 3290084"/>
              <a:gd name="connsiteX10" fmla="*/ 1201111 w 1552108"/>
              <a:gd name="connsiteY10" fmla="*/ 605147 h 3290084"/>
              <a:gd name="connsiteX11" fmla="*/ 1121213 w 1552108"/>
              <a:gd name="connsiteY11" fmla="*/ 472271 h 3290084"/>
              <a:gd name="connsiteX12" fmla="*/ 1068235 w 1552108"/>
              <a:gd name="connsiteY12" fmla="*/ 392803 h 3290084"/>
              <a:gd name="connsiteX13" fmla="*/ 999092 w 1552108"/>
              <a:gd name="connsiteY13" fmla="*/ 328947 h 3290084"/>
              <a:gd name="connsiteX14" fmla="*/ 908868 w 1552108"/>
              <a:gd name="connsiteY14" fmla="*/ 249419 h 3290084"/>
              <a:gd name="connsiteX15" fmla="*/ 738379 w 1552108"/>
              <a:gd name="connsiteY15" fmla="*/ 100193 h 3290084"/>
              <a:gd name="connsiteX16" fmla="*/ 615582 w 1552108"/>
              <a:gd name="connsiteY16" fmla="*/ 25580 h 3290084"/>
              <a:gd name="connsiteX17" fmla="*/ 488852 w 1552108"/>
              <a:gd name="connsiteY17" fmla="*/ 4624 h 3290084"/>
              <a:gd name="connsiteX18" fmla="*/ 296974 w 1552108"/>
              <a:gd name="connsiteY18" fmla="*/ 42175 h 3290084"/>
              <a:gd name="connsiteX19" fmla="*/ 148733 w 1552108"/>
              <a:gd name="connsiteY19" fmla="*/ 137683 h 3290084"/>
              <a:gd name="connsiteX20" fmla="*/ 111489 w 1552108"/>
              <a:gd name="connsiteY20" fmla="*/ 206765 h 3290084"/>
              <a:gd name="connsiteX21" fmla="*/ 69081 w 1552108"/>
              <a:gd name="connsiteY21" fmla="*/ 249234 h 3290084"/>
              <a:gd name="connsiteX22" fmla="*/ 42469 w 1552108"/>
              <a:gd name="connsiteY22" fmla="*/ 318314 h 3290084"/>
              <a:gd name="connsiteX23" fmla="*/ 0 w 1552108"/>
              <a:gd name="connsiteY23" fmla="*/ 451191 h 3290084"/>
              <a:gd name="connsiteX24" fmla="*/ 10387 w 1552108"/>
              <a:gd name="connsiteY24" fmla="*/ 727637 h 3290084"/>
              <a:gd name="connsiteX0" fmla="*/ 10387 w 1552108"/>
              <a:gd name="connsiteY0" fmla="*/ 727637 h 3290084"/>
              <a:gd name="connsiteX1" fmla="*/ 21019 w 1552108"/>
              <a:gd name="connsiteY1" fmla="*/ 3290084 h 3290084"/>
              <a:gd name="connsiteX2" fmla="*/ 1552108 w 1552108"/>
              <a:gd name="connsiteY2" fmla="*/ 3141228 h 3290084"/>
              <a:gd name="connsiteX3" fmla="*/ 1552108 w 1552108"/>
              <a:gd name="connsiteY3" fmla="*/ 1301795 h 3290084"/>
              <a:gd name="connsiteX4" fmla="*/ 1520210 w 1552108"/>
              <a:gd name="connsiteY4" fmla="*/ 1216735 h 3290084"/>
              <a:gd name="connsiteX5" fmla="*/ 1472210 w 1552108"/>
              <a:gd name="connsiteY5" fmla="*/ 1110348 h 3290084"/>
              <a:gd name="connsiteX6" fmla="*/ 1413885 w 1552108"/>
              <a:gd name="connsiteY6" fmla="*/ 1004084 h 3290084"/>
              <a:gd name="connsiteX7" fmla="*/ 1376578 w 1552108"/>
              <a:gd name="connsiteY7" fmla="*/ 918838 h 3290084"/>
              <a:gd name="connsiteX8" fmla="*/ 1323477 w 1552108"/>
              <a:gd name="connsiteY8" fmla="*/ 802250 h 3290084"/>
              <a:gd name="connsiteX9" fmla="*/ 1201111 w 1552108"/>
              <a:gd name="connsiteY9" fmla="*/ 605147 h 3290084"/>
              <a:gd name="connsiteX10" fmla="*/ 1121213 w 1552108"/>
              <a:gd name="connsiteY10" fmla="*/ 472271 h 3290084"/>
              <a:gd name="connsiteX11" fmla="*/ 1068235 w 1552108"/>
              <a:gd name="connsiteY11" fmla="*/ 392803 h 3290084"/>
              <a:gd name="connsiteX12" fmla="*/ 999092 w 1552108"/>
              <a:gd name="connsiteY12" fmla="*/ 328947 h 3290084"/>
              <a:gd name="connsiteX13" fmla="*/ 908868 w 1552108"/>
              <a:gd name="connsiteY13" fmla="*/ 249419 h 3290084"/>
              <a:gd name="connsiteX14" fmla="*/ 738379 w 1552108"/>
              <a:gd name="connsiteY14" fmla="*/ 100193 h 3290084"/>
              <a:gd name="connsiteX15" fmla="*/ 615582 w 1552108"/>
              <a:gd name="connsiteY15" fmla="*/ 25580 h 3290084"/>
              <a:gd name="connsiteX16" fmla="*/ 488852 w 1552108"/>
              <a:gd name="connsiteY16" fmla="*/ 4624 h 3290084"/>
              <a:gd name="connsiteX17" fmla="*/ 296974 w 1552108"/>
              <a:gd name="connsiteY17" fmla="*/ 42175 h 3290084"/>
              <a:gd name="connsiteX18" fmla="*/ 148733 w 1552108"/>
              <a:gd name="connsiteY18" fmla="*/ 137683 h 3290084"/>
              <a:gd name="connsiteX19" fmla="*/ 111489 w 1552108"/>
              <a:gd name="connsiteY19" fmla="*/ 206765 h 3290084"/>
              <a:gd name="connsiteX20" fmla="*/ 69081 w 1552108"/>
              <a:gd name="connsiteY20" fmla="*/ 249234 h 3290084"/>
              <a:gd name="connsiteX21" fmla="*/ 42469 w 1552108"/>
              <a:gd name="connsiteY21" fmla="*/ 318314 h 3290084"/>
              <a:gd name="connsiteX22" fmla="*/ 0 w 1552108"/>
              <a:gd name="connsiteY22" fmla="*/ 451191 h 3290084"/>
              <a:gd name="connsiteX23" fmla="*/ 10387 w 1552108"/>
              <a:gd name="connsiteY23" fmla="*/ 727637 h 3290084"/>
              <a:gd name="connsiteX0" fmla="*/ 10387 w 1552108"/>
              <a:gd name="connsiteY0" fmla="*/ 727637 h 3290084"/>
              <a:gd name="connsiteX1" fmla="*/ 21019 w 1552108"/>
              <a:gd name="connsiteY1" fmla="*/ 3290084 h 3290084"/>
              <a:gd name="connsiteX2" fmla="*/ 1552108 w 1552108"/>
              <a:gd name="connsiteY2" fmla="*/ 3141228 h 3290084"/>
              <a:gd name="connsiteX3" fmla="*/ 1552108 w 1552108"/>
              <a:gd name="connsiteY3" fmla="*/ 1301795 h 3290084"/>
              <a:gd name="connsiteX4" fmla="*/ 1520210 w 1552108"/>
              <a:gd name="connsiteY4" fmla="*/ 1216735 h 3290084"/>
              <a:gd name="connsiteX5" fmla="*/ 1472210 w 1552108"/>
              <a:gd name="connsiteY5" fmla="*/ 1110348 h 3290084"/>
              <a:gd name="connsiteX6" fmla="*/ 1413885 w 1552108"/>
              <a:gd name="connsiteY6" fmla="*/ 1004084 h 3290084"/>
              <a:gd name="connsiteX7" fmla="*/ 1376578 w 1552108"/>
              <a:gd name="connsiteY7" fmla="*/ 918838 h 3290084"/>
              <a:gd name="connsiteX8" fmla="*/ 1323477 w 1552108"/>
              <a:gd name="connsiteY8" fmla="*/ 802250 h 3290084"/>
              <a:gd name="connsiteX9" fmla="*/ 1201111 w 1552108"/>
              <a:gd name="connsiteY9" fmla="*/ 605147 h 3290084"/>
              <a:gd name="connsiteX10" fmla="*/ 1121213 w 1552108"/>
              <a:gd name="connsiteY10" fmla="*/ 472271 h 3290084"/>
              <a:gd name="connsiteX11" fmla="*/ 1057664 w 1552108"/>
              <a:gd name="connsiteY11" fmla="*/ 413945 h 3290084"/>
              <a:gd name="connsiteX12" fmla="*/ 999092 w 1552108"/>
              <a:gd name="connsiteY12" fmla="*/ 328947 h 3290084"/>
              <a:gd name="connsiteX13" fmla="*/ 908868 w 1552108"/>
              <a:gd name="connsiteY13" fmla="*/ 249419 h 3290084"/>
              <a:gd name="connsiteX14" fmla="*/ 738379 w 1552108"/>
              <a:gd name="connsiteY14" fmla="*/ 100193 h 3290084"/>
              <a:gd name="connsiteX15" fmla="*/ 615582 w 1552108"/>
              <a:gd name="connsiteY15" fmla="*/ 25580 h 3290084"/>
              <a:gd name="connsiteX16" fmla="*/ 488852 w 1552108"/>
              <a:gd name="connsiteY16" fmla="*/ 4624 h 3290084"/>
              <a:gd name="connsiteX17" fmla="*/ 296974 w 1552108"/>
              <a:gd name="connsiteY17" fmla="*/ 42175 h 3290084"/>
              <a:gd name="connsiteX18" fmla="*/ 148733 w 1552108"/>
              <a:gd name="connsiteY18" fmla="*/ 137683 h 3290084"/>
              <a:gd name="connsiteX19" fmla="*/ 111489 w 1552108"/>
              <a:gd name="connsiteY19" fmla="*/ 206765 h 3290084"/>
              <a:gd name="connsiteX20" fmla="*/ 69081 w 1552108"/>
              <a:gd name="connsiteY20" fmla="*/ 249234 h 3290084"/>
              <a:gd name="connsiteX21" fmla="*/ 42469 w 1552108"/>
              <a:gd name="connsiteY21" fmla="*/ 318314 h 3290084"/>
              <a:gd name="connsiteX22" fmla="*/ 0 w 1552108"/>
              <a:gd name="connsiteY22" fmla="*/ 451191 h 3290084"/>
              <a:gd name="connsiteX23" fmla="*/ 10387 w 1552108"/>
              <a:gd name="connsiteY23" fmla="*/ 727637 h 3290084"/>
              <a:gd name="connsiteX0" fmla="*/ 10387 w 1552108"/>
              <a:gd name="connsiteY0" fmla="*/ 727637 h 3290084"/>
              <a:gd name="connsiteX1" fmla="*/ 21019 w 1552108"/>
              <a:gd name="connsiteY1" fmla="*/ 3290084 h 3290084"/>
              <a:gd name="connsiteX2" fmla="*/ 1552108 w 1552108"/>
              <a:gd name="connsiteY2" fmla="*/ 3141228 h 3290084"/>
              <a:gd name="connsiteX3" fmla="*/ 1552108 w 1552108"/>
              <a:gd name="connsiteY3" fmla="*/ 1301795 h 3290084"/>
              <a:gd name="connsiteX4" fmla="*/ 1520210 w 1552108"/>
              <a:gd name="connsiteY4" fmla="*/ 1216735 h 3290084"/>
              <a:gd name="connsiteX5" fmla="*/ 1472210 w 1552108"/>
              <a:gd name="connsiteY5" fmla="*/ 1110348 h 3290084"/>
              <a:gd name="connsiteX6" fmla="*/ 1413885 w 1552108"/>
              <a:gd name="connsiteY6" fmla="*/ 1004084 h 3290084"/>
              <a:gd name="connsiteX7" fmla="*/ 1376578 w 1552108"/>
              <a:gd name="connsiteY7" fmla="*/ 918838 h 3290084"/>
              <a:gd name="connsiteX8" fmla="*/ 1323477 w 1552108"/>
              <a:gd name="connsiteY8" fmla="*/ 802250 h 3290084"/>
              <a:gd name="connsiteX9" fmla="*/ 1201111 w 1552108"/>
              <a:gd name="connsiteY9" fmla="*/ 605147 h 3290084"/>
              <a:gd name="connsiteX10" fmla="*/ 1121213 w 1552108"/>
              <a:gd name="connsiteY10" fmla="*/ 472271 h 3290084"/>
              <a:gd name="connsiteX11" fmla="*/ 1062949 w 1552108"/>
              <a:gd name="connsiteY11" fmla="*/ 398088 h 3290084"/>
              <a:gd name="connsiteX12" fmla="*/ 999092 w 1552108"/>
              <a:gd name="connsiteY12" fmla="*/ 328947 h 3290084"/>
              <a:gd name="connsiteX13" fmla="*/ 908868 w 1552108"/>
              <a:gd name="connsiteY13" fmla="*/ 249419 h 3290084"/>
              <a:gd name="connsiteX14" fmla="*/ 738379 w 1552108"/>
              <a:gd name="connsiteY14" fmla="*/ 100193 h 3290084"/>
              <a:gd name="connsiteX15" fmla="*/ 615582 w 1552108"/>
              <a:gd name="connsiteY15" fmla="*/ 25580 h 3290084"/>
              <a:gd name="connsiteX16" fmla="*/ 488852 w 1552108"/>
              <a:gd name="connsiteY16" fmla="*/ 4624 h 3290084"/>
              <a:gd name="connsiteX17" fmla="*/ 296974 w 1552108"/>
              <a:gd name="connsiteY17" fmla="*/ 42175 h 3290084"/>
              <a:gd name="connsiteX18" fmla="*/ 148733 w 1552108"/>
              <a:gd name="connsiteY18" fmla="*/ 137683 h 3290084"/>
              <a:gd name="connsiteX19" fmla="*/ 111489 w 1552108"/>
              <a:gd name="connsiteY19" fmla="*/ 206765 h 3290084"/>
              <a:gd name="connsiteX20" fmla="*/ 69081 w 1552108"/>
              <a:gd name="connsiteY20" fmla="*/ 249234 h 3290084"/>
              <a:gd name="connsiteX21" fmla="*/ 42469 w 1552108"/>
              <a:gd name="connsiteY21" fmla="*/ 318314 h 3290084"/>
              <a:gd name="connsiteX22" fmla="*/ 0 w 1552108"/>
              <a:gd name="connsiteY22" fmla="*/ 451191 h 3290084"/>
              <a:gd name="connsiteX23" fmla="*/ 10387 w 1552108"/>
              <a:gd name="connsiteY23" fmla="*/ 727637 h 3290084"/>
              <a:gd name="connsiteX0" fmla="*/ 10387 w 1552108"/>
              <a:gd name="connsiteY0" fmla="*/ 727637 h 3290084"/>
              <a:gd name="connsiteX1" fmla="*/ 21019 w 1552108"/>
              <a:gd name="connsiteY1" fmla="*/ 3290084 h 3290084"/>
              <a:gd name="connsiteX2" fmla="*/ 1552108 w 1552108"/>
              <a:gd name="connsiteY2" fmla="*/ 3141228 h 3290084"/>
              <a:gd name="connsiteX3" fmla="*/ 1552108 w 1552108"/>
              <a:gd name="connsiteY3" fmla="*/ 1301795 h 3290084"/>
              <a:gd name="connsiteX4" fmla="*/ 1520210 w 1552108"/>
              <a:gd name="connsiteY4" fmla="*/ 1216735 h 3290084"/>
              <a:gd name="connsiteX5" fmla="*/ 1472210 w 1552108"/>
              <a:gd name="connsiteY5" fmla="*/ 1110348 h 3290084"/>
              <a:gd name="connsiteX6" fmla="*/ 1413885 w 1552108"/>
              <a:gd name="connsiteY6" fmla="*/ 1004084 h 3290084"/>
              <a:gd name="connsiteX7" fmla="*/ 1376578 w 1552108"/>
              <a:gd name="connsiteY7" fmla="*/ 918838 h 3290084"/>
              <a:gd name="connsiteX8" fmla="*/ 1323477 w 1552108"/>
              <a:gd name="connsiteY8" fmla="*/ 802250 h 3290084"/>
              <a:gd name="connsiteX9" fmla="*/ 1201111 w 1552108"/>
              <a:gd name="connsiteY9" fmla="*/ 605147 h 3290084"/>
              <a:gd name="connsiteX10" fmla="*/ 1170563 w 1552108"/>
              <a:gd name="connsiteY10" fmla="*/ 543564 h 3290084"/>
              <a:gd name="connsiteX11" fmla="*/ 1121213 w 1552108"/>
              <a:gd name="connsiteY11" fmla="*/ 472271 h 3290084"/>
              <a:gd name="connsiteX12" fmla="*/ 1062949 w 1552108"/>
              <a:gd name="connsiteY12" fmla="*/ 398088 h 3290084"/>
              <a:gd name="connsiteX13" fmla="*/ 999092 w 1552108"/>
              <a:gd name="connsiteY13" fmla="*/ 328947 h 3290084"/>
              <a:gd name="connsiteX14" fmla="*/ 908868 w 1552108"/>
              <a:gd name="connsiteY14" fmla="*/ 249419 h 3290084"/>
              <a:gd name="connsiteX15" fmla="*/ 738379 w 1552108"/>
              <a:gd name="connsiteY15" fmla="*/ 100193 h 3290084"/>
              <a:gd name="connsiteX16" fmla="*/ 615582 w 1552108"/>
              <a:gd name="connsiteY16" fmla="*/ 25580 h 3290084"/>
              <a:gd name="connsiteX17" fmla="*/ 488852 w 1552108"/>
              <a:gd name="connsiteY17" fmla="*/ 4624 h 3290084"/>
              <a:gd name="connsiteX18" fmla="*/ 296974 w 1552108"/>
              <a:gd name="connsiteY18" fmla="*/ 42175 h 3290084"/>
              <a:gd name="connsiteX19" fmla="*/ 148733 w 1552108"/>
              <a:gd name="connsiteY19" fmla="*/ 137683 h 3290084"/>
              <a:gd name="connsiteX20" fmla="*/ 111489 w 1552108"/>
              <a:gd name="connsiteY20" fmla="*/ 206765 h 3290084"/>
              <a:gd name="connsiteX21" fmla="*/ 69081 w 1552108"/>
              <a:gd name="connsiteY21" fmla="*/ 249234 h 3290084"/>
              <a:gd name="connsiteX22" fmla="*/ 42469 w 1552108"/>
              <a:gd name="connsiteY22" fmla="*/ 318314 h 3290084"/>
              <a:gd name="connsiteX23" fmla="*/ 0 w 1552108"/>
              <a:gd name="connsiteY23" fmla="*/ 451191 h 3290084"/>
              <a:gd name="connsiteX24" fmla="*/ 10387 w 1552108"/>
              <a:gd name="connsiteY24" fmla="*/ 727637 h 3290084"/>
              <a:gd name="connsiteX0" fmla="*/ 10387 w 1552108"/>
              <a:gd name="connsiteY0" fmla="*/ 727637 h 3290084"/>
              <a:gd name="connsiteX1" fmla="*/ 21019 w 1552108"/>
              <a:gd name="connsiteY1" fmla="*/ 3290084 h 3290084"/>
              <a:gd name="connsiteX2" fmla="*/ 1552108 w 1552108"/>
              <a:gd name="connsiteY2" fmla="*/ 3141228 h 3290084"/>
              <a:gd name="connsiteX3" fmla="*/ 1552108 w 1552108"/>
              <a:gd name="connsiteY3" fmla="*/ 1301795 h 3290084"/>
              <a:gd name="connsiteX4" fmla="*/ 1520210 w 1552108"/>
              <a:gd name="connsiteY4" fmla="*/ 1216735 h 3290084"/>
              <a:gd name="connsiteX5" fmla="*/ 1472210 w 1552108"/>
              <a:gd name="connsiteY5" fmla="*/ 1110348 h 3290084"/>
              <a:gd name="connsiteX6" fmla="*/ 1413885 w 1552108"/>
              <a:gd name="connsiteY6" fmla="*/ 1004084 h 3290084"/>
              <a:gd name="connsiteX7" fmla="*/ 1376578 w 1552108"/>
              <a:gd name="connsiteY7" fmla="*/ 918838 h 3290084"/>
              <a:gd name="connsiteX8" fmla="*/ 1323477 w 1552108"/>
              <a:gd name="connsiteY8" fmla="*/ 802250 h 3290084"/>
              <a:gd name="connsiteX9" fmla="*/ 1216968 w 1552108"/>
              <a:gd name="connsiteY9" fmla="*/ 615719 h 3290084"/>
              <a:gd name="connsiteX10" fmla="*/ 1170563 w 1552108"/>
              <a:gd name="connsiteY10" fmla="*/ 543564 h 3290084"/>
              <a:gd name="connsiteX11" fmla="*/ 1121213 w 1552108"/>
              <a:gd name="connsiteY11" fmla="*/ 472271 h 3290084"/>
              <a:gd name="connsiteX12" fmla="*/ 1062949 w 1552108"/>
              <a:gd name="connsiteY12" fmla="*/ 398088 h 3290084"/>
              <a:gd name="connsiteX13" fmla="*/ 999092 w 1552108"/>
              <a:gd name="connsiteY13" fmla="*/ 328947 h 3290084"/>
              <a:gd name="connsiteX14" fmla="*/ 908868 w 1552108"/>
              <a:gd name="connsiteY14" fmla="*/ 249419 h 3290084"/>
              <a:gd name="connsiteX15" fmla="*/ 738379 w 1552108"/>
              <a:gd name="connsiteY15" fmla="*/ 100193 h 3290084"/>
              <a:gd name="connsiteX16" fmla="*/ 615582 w 1552108"/>
              <a:gd name="connsiteY16" fmla="*/ 25580 h 3290084"/>
              <a:gd name="connsiteX17" fmla="*/ 488852 w 1552108"/>
              <a:gd name="connsiteY17" fmla="*/ 4624 h 3290084"/>
              <a:gd name="connsiteX18" fmla="*/ 296974 w 1552108"/>
              <a:gd name="connsiteY18" fmla="*/ 42175 h 3290084"/>
              <a:gd name="connsiteX19" fmla="*/ 148733 w 1552108"/>
              <a:gd name="connsiteY19" fmla="*/ 137683 h 3290084"/>
              <a:gd name="connsiteX20" fmla="*/ 111489 w 1552108"/>
              <a:gd name="connsiteY20" fmla="*/ 206765 h 3290084"/>
              <a:gd name="connsiteX21" fmla="*/ 69081 w 1552108"/>
              <a:gd name="connsiteY21" fmla="*/ 249234 h 3290084"/>
              <a:gd name="connsiteX22" fmla="*/ 42469 w 1552108"/>
              <a:gd name="connsiteY22" fmla="*/ 318314 h 3290084"/>
              <a:gd name="connsiteX23" fmla="*/ 0 w 1552108"/>
              <a:gd name="connsiteY23" fmla="*/ 451191 h 3290084"/>
              <a:gd name="connsiteX24" fmla="*/ 10387 w 1552108"/>
              <a:gd name="connsiteY24" fmla="*/ 727637 h 3290084"/>
              <a:gd name="connsiteX0" fmla="*/ 10387 w 1552108"/>
              <a:gd name="connsiteY0" fmla="*/ 727637 h 3290084"/>
              <a:gd name="connsiteX1" fmla="*/ 21019 w 1552108"/>
              <a:gd name="connsiteY1" fmla="*/ 3290084 h 3290084"/>
              <a:gd name="connsiteX2" fmla="*/ 1552108 w 1552108"/>
              <a:gd name="connsiteY2" fmla="*/ 3141228 h 3290084"/>
              <a:gd name="connsiteX3" fmla="*/ 1552108 w 1552108"/>
              <a:gd name="connsiteY3" fmla="*/ 1301795 h 3290084"/>
              <a:gd name="connsiteX4" fmla="*/ 1520210 w 1552108"/>
              <a:gd name="connsiteY4" fmla="*/ 1216735 h 3290084"/>
              <a:gd name="connsiteX5" fmla="*/ 1472210 w 1552108"/>
              <a:gd name="connsiteY5" fmla="*/ 1110348 h 3290084"/>
              <a:gd name="connsiteX6" fmla="*/ 1413885 w 1552108"/>
              <a:gd name="connsiteY6" fmla="*/ 1004084 h 3290084"/>
              <a:gd name="connsiteX7" fmla="*/ 1376578 w 1552108"/>
              <a:gd name="connsiteY7" fmla="*/ 918838 h 3290084"/>
              <a:gd name="connsiteX8" fmla="*/ 1323477 w 1552108"/>
              <a:gd name="connsiteY8" fmla="*/ 802250 h 3290084"/>
              <a:gd name="connsiteX9" fmla="*/ 1216968 w 1552108"/>
              <a:gd name="connsiteY9" fmla="*/ 615719 h 3290084"/>
              <a:gd name="connsiteX10" fmla="*/ 1170563 w 1552108"/>
              <a:gd name="connsiteY10" fmla="*/ 543564 h 3290084"/>
              <a:gd name="connsiteX11" fmla="*/ 1121213 w 1552108"/>
              <a:gd name="connsiteY11" fmla="*/ 472271 h 3290084"/>
              <a:gd name="connsiteX12" fmla="*/ 1062949 w 1552108"/>
              <a:gd name="connsiteY12" fmla="*/ 398088 h 3290084"/>
              <a:gd name="connsiteX13" fmla="*/ 999092 w 1552108"/>
              <a:gd name="connsiteY13" fmla="*/ 328947 h 3290084"/>
              <a:gd name="connsiteX14" fmla="*/ 908868 w 1552108"/>
              <a:gd name="connsiteY14" fmla="*/ 249419 h 3290084"/>
              <a:gd name="connsiteX15" fmla="*/ 738379 w 1552108"/>
              <a:gd name="connsiteY15" fmla="*/ 100193 h 3290084"/>
              <a:gd name="connsiteX16" fmla="*/ 615582 w 1552108"/>
              <a:gd name="connsiteY16" fmla="*/ 25580 h 3290084"/>
              <a:gd name="connsiteX17" fmla="*/ 488852 w 1552108"/>
              <a:gd name="connsiteY17" fmla="*/ 4624 h 3290084"/>
              <a:gd name="connsiteX18" fmla="*/ 296974 w 1552108"/>
              <a:gd name="connsiteY18" fmla="*/ 42175 h 3290084"/>
              <a:gd name="connsiteX19" fmla="*/ 148733 w 1552108"/>
              <a:gd name="connsiteY19" fmla="*/ 137683 h 3290084"/>
              <a:gd name="connsiteX20" fmla="*/ 100917 w 1552108"/>
              <a:gd name="connsiteY20" fmla="*/ 190908 h 3290084"/>
              <a:gd name="connsiteX21" fmla="*/ 69081 w 1552108"/>
              <a:gd name="connsiteY21" fmla="*/ 249234 h 3290084"/>
              <a:gd name="connsiteX22" fmla="*/ 42469 w 1552108"/>
              <a:gd name="connsiteY22" fmla="*/ 318314 h 3290084"/>
              <a:gd name="connsiteX23" fmla="*/ 0 w 1552108"/>
              <a:gd name="connsiteY23" fmla="*/ 451191 h 3290084"/>
              <a:gd name="connsiteX24" fmla="*/ 10387 w 1552108"/>
              <a:gd name="connsiteY24" fmla="*/ 727637 h 3290084"/>
              <a:gd name="connsiteX0" fmla="*/ 10387 w 1552108"/>
              <a:gd name="connsiteY0" fmla="*/ 727637 h 3290084"/>
              <a:gd name="connsiteX1" fmla="*/ 21019 w 1552108"/>
              <a:gd name="connsiteY1" fmla="*/ 3290084 h 3290084"/>
              <a:gd name="connsiteX2" fmla="*/ 1552108 w 1552108"/>
              <a:gd name="connsiteY2" fmla="*/ 3141228 h 3290084"/>
              <a:gd name="connsiteX3" fmla="*/ 1552108 w 1552108"/>
              <a:gd name="connsiteY3" fmla="*/ 1301795 h 3290084"/>
              <a:gd name="connsiteX4" fmla="*/ 1520210 w 1552108"/>
              <a:gd name="connsiteY4" fmla="*/ 1216735 h 3290084"/>
              <a:gd name="connsiteX5" fmla="*/ 1472210 w 1552108"/>
              <a:gd name="connsiteY5" fmla="*/ 1110348 h 3290084"/>
              <a:gd name="connsiteX6" fmla="*/ 1413885 w 1552108"/>
              <a:gd name="connsiteY6" fmla="*/ 1004084 h 3290084"/>
              <a:gd name="connsiteX7" fmla="*/ 1376578 w 1552108"/>
              <a:gd name="connsiteY7" fmla="*/ 918838 h 3290084"/>
              <a:gd name="connsiteX8" fmla="*/ 1323477 w 1552108"/>
              <a:gd name="connsiteY8" fmla="*/ 802250 h 3290084"/>
              <a:gd name="connsiteX9" fmla="*/ 1216968 w 1552108"/>
              <a:gd name="connsiteY9" fmla="*/ 615719 h 3290084"/>
              <a:gd name="connsiteX10" fmla="*/ 1170563 w 1552108"/>
              <a:gd name="connsiteY10" fmla="*/ 543564 h 3290084"/>
              <a:gd name="connsiteX11" fmla="*/ 1121213 w 1552108"/>
              <a:gd name="connsiteY11" fmla="*/ 472271 h 3290084"/>
              <a:gd name="connsiteX12" fmla="*/ 1062949 w 1552108"/>
              <a:gd name="connsiteY12" fmla="*/ 398088 h 3290084"/>
              <a:gd name="connsiteX13" fmla="*/ 999092 w 1552108"/>
              <a:gd name="connsiteY13" fmla="*/ 328947 h 3290084"/>
              <a:gd name="connsiteX14" fmla="*/ 908868 w 1552108"/>
              <a:gd name="connsiteY14" fmla="*/ 249419 h 3290084"/>
              <a:gd name="connsiteX15" fmla="*/ 738379 w 1552108"/>
              <a:gd name="connsiteY15" fmla="*/ 100193 h 3290084"/>
              <a:gd name="connsiteX16" fmla="*/ 615582 w 1552108"/>
              <a:gd name="connsiteY16" fmla="*/ 25580 h 3290084"/>
              <a:gd name="connsiteX17" fmla="*/ 488852 w 1552108"/>
              <a:gd name="connsiteY17" fmla="*/ 4624 h 3290084"/>
              <a:gd name="connsiteX18" fmla="*/ 296974 w 1552108"/>
              <a:gd name="connsiteY18" fmla="*/ 42175 h 3290084"/>
              <a:gd name="connsiteX19" fmla="*/ 148733 w 1552108"/>
              <a:gd name="connsiteY19" fmla="*/ 137683 h 3290084"/>
              <a:gd name="connsiteX20" fmla="*/ 100917 w 1552108"/>
              <a:gd name="connsiteY20" fmla="*/ 190908 h 3290084"/>
              <a:gd name="connsiteX21" fmla="*/ 69081 w 1552108"/>
              <a:gd name="connsiteY21" fmla="*/ 249234 h 3290084"/>
              <a:gd name="connsiteX22" fmla="*/ 26612 w 1552108"/>
              <a:gd name="connsiteY22" fmla="*/ 307743 h 3290084"/>
              <a:gd name="connsiteX23" fmla="*/ 0 w 1552108"/>
              <a:gd name="connsiteY23" fmla="*/ 451191 h 3290084"/>
              <a:gd name="connsiteX24" fmla="*/ 10387 w 1552108"/>
              <a:gd name="connsiteY24" fmla="*/ 727637 h 3290084"/>
              <a:gd name="connsiteX0" fmla="*/ 10387 w 1552108"/>
              <a:gd name="connsiteY0" fmla="*/ 727637 h 3290084"/>
              <a:gd name="connsiteX1" fmla="*/ 21019 w 1552108"/>
              <a:gd name="connsiteY1" fmla="*/ 3290084 h 3290084"/>
              <a:gd name="connsiteX2" fmla="*/ 1552108 w 1552108"/>
              <a:gd name="connsiteY2" fmla="*/ 3141228 h 3290084"/>
              <a:gd name="connsiteX3" fmla="*/ 1552108 w 1552108"/>
              <a:gd name="connsiteY3" fmla="*/ 1301795 h 3290084"/>
              <a:gd name="connsiteX4" fmla="*/ 1520210 w 1552108"/>
              <a:gd name="connsiteY4" fmla="*/ 1216735 h 3290084"/>
              <a:gd name="connsiteX5" fmla="*/ 1472210 w 1552108"/>
              <a:gd name="connsiteY5" fmla="*/ 1110348 h 3290084"/>
              <a:gd name="connsiteX6" fmla="*/ 1413885 w 1552108"/>
              <a:gd name="connsiteY6" fmla="*/ 1004084 h 3290084"/>
              <a:gd name="connsiteX7" fmla="*/ 1376578 w 1552108"/>
              <a:gd name="connsiteY7" fmla="*/ 918838 h 3290084"/>
              <a:gd name="connsiteX8" fmla="*/ 1323477 w 1552108"/>
              <a:gd name="connsiteY8" fmla="*/ 802250 h 3290084"/>
              <a:gd name="connsiteX9" fmla="*/ 1216968 w 1552108"/>
              <a:gd name="connsiteY9" fmla="*/ 615719 h 3290084"/>
              <a:gd name="connsiteX10" fmla="*/ 1170563 w 1552108"/>
              <a:gd name="connsiteY10" fmla="*/ 543564 h 3290084"/>
              <a:gd name="connsiteX11" fmla="*/ 1121213 w 1552108"/>
              <a:gd name="connsiteY11" fmla="*/ 472271 h 3290084"/>
              <a:gd name="connsiteX12" fmla="*/ 1062949 w 1552108"/>
              <a:gd name="connsiteY12" fmla="*/ 398088 h 3290084"/>
              <a:gd name="connsiteX13" fmla="*/ 999092 w 1552108"/>
              <a:gd name="connsiteY13" fmla="*/ 328947 h 3290084"/>
              <a:gd name="connsiteX14" fmla="*/ 908868 w 1552108"/>
              <a:gd name="connsiteY14" fmla="*/ 249419 h 3290084"/>
              <a:gd name="connsiteX15" fmla="*/ 738379 w 1552108"/>
              <a:gd name="connsiteY15" fmla="*/ 100193 h 3290084"/>
              <a:gd name="connsiteX16" fmla="*/ 615582 w 1552108"/>
              <a:gd name="connsiteY16" fmla="*/ 25580 h 3290084"/>
              <a:gd name="connsiteX17" fmla="*/ 488852 w 1552108"/>
              <a:gd name="connsiteY17" fmla="*/ 4624 h 3290084"/>
              <a:gd name="connsiteX18" fmla="*/ 296974 w 1552108"/>
              <a:gd name="connsiteY18" fmla="*/ 42175 h 3290084"/>
              <a:gd name="connsiteX19" fmla="*/ 148733 w 1552108"/>
              <a:gd name="connsiteY19" fmla="*/ 137683 h 3290084"/>
              <a:gd name="connsiteX20" fmla="*/ 100917 w 1552108"/>
              <a:gd name="connsiteY20" fmla="*/ 190908 h 3290084"/>
              <a:gd name="connsiteX21" fmla="*/ 58510 w 1552108"/>
              <a:gd name="connsiteY21" fmla="*/ 238663 h 3290084"/>
              <a:gd name="connsiteX22" fmla="*/ 26612 w 1552108"/>
              <a:gd name="connsiteY22" fmla="*/ 307743 h 3290084"/>
              <a:gd name="connsiteX23" fmla="*/ 0 w 1552108"/>
              <a:gd name="connsiteY23" fmla="*/ 451191 h 3290084"/>
              <a:gd name="connsiteX24" fmla="*/ 10387 w 1552108"/>
              <a:gd name="connsiteY24" fmla="*/ 727637 h 3290084"/>
              <a:gd name="connsiteX0" fmla="*/ 10387 w 1556806"/>
              <a:gd name="connsiteY0" fmla="*/ 727637 h 3290084"/>
              <a:gd name="connsiteX1" fmla="*/ 21019 w 1556806"/>
              <a:gd name="connsiteY1" fmla="*/ 3290084 h 3290084"/>
              <a:gd name="connsiteX2" fmla="*/ 1552108 w 1556806"/>
              <a:gd name="connsiteY2" fmla="*/ 3141228 h 3290084"/>
              <a:gd name="connsiteX3" fmla="*/ 1552108 w 1556806"/>
              <a:gd name="connsiteY3" fmla="*/ 1301795 h 3290084"/>
              <a:gd name="connsiteX4" fmla="*/ 1520210 w 1556806"/>
              <a:gd name="connsiteY4" fmla="*/ 1216735 h 3290084"/>
              <a:gd name="connsiteX5" fmla="*/ 1472210 w 1556806"/>
              <a:gd name="connsiteY5" fmla="*/ 1110348 h 3290084"/>
              <a:gd name="connsiteX6" fmla="*/ 1413885 w 1556806"/>
              <a:gd name="connsiteY6" fmla="*/ 1004084 h 3290084"/>
              <a:gd name="connsiteX7" fmla="*/ 1376578 w 1556806"/>
              <a:gd name="connsiteY7" fmla="*/ 918838 h 3290084"/>
              <a:gd name="connsiteX8" fmla="*/ 1323477 w 1556806"/>
              <a:gd name="connsiteY8" fmla="*/ 802250 h 3290084"/>
              <a:gd name="connsiteX9" fmla="*/ 1216968 w 1556806"/>
              <a:gd name="connsiteY9" fmla="*/ 615719 h 3290084"/>
              <a:gd name="connsiteX10" fmla="*/ 1170563 w 1556806"/>
              <a:gd name="connsiteY10" fmla="*/ 543564 h 3290084"/>
              <a:gd name="connsiteX11" fmla="*/ 1121213 w 1556806"/>
              <a:gd name="connsiteY11" fmla="*/ 472271 h 3290084"/>
              <a:gd name="connsiteX12" fmla="*/ 1062949 w 1556806"/>
              <a:gd name="connsiteY12" fmla="*/ 398088 h 3290084"/>
              <a:gd name="connsiteX13" fmla="*/ 999092 w 1556806"/>
              <a:gd name="connsiteY13" fmla="*/ 328947 h 3290084"/>
              <a:gd name="connsiteX14" fmla="*/ 908868 w 1556806"/>
              <a:gd name="connsiteY14" fmla="*/ 249419 h 3290084"/>
              <a:gd name="connsiteX15" fmla="*/ 738379 w 1556806"/>
              <a:gd name="connsiteY15" fmla="*/ 100193 h 3290084"/>
              <a:gd name="connsiteX16" fmla="*/ 615582 w 1556806"/>
              <a:gd name="connsiteY16" fmla="*/ 25580 h 3290084"/>
              <a:gd name="connsiteX17" fmla="*/ 488852 w 1556806"/>
              <a:gd name="connsiteY17" fmla="*/ 4624 h 3290084"/>
              <a:gd name="connsiteX18" fmla="*/ 296974 w 1556806"/>
              <a:gd name="connsiteY18" fmla="*/ 42175 h 3290084"/>
              <a:gd name="connsiteX19" fmla="*/ 148733 w 1556806"/>
              <a:gd name="connsiteY19" fmla="*/ 137683 h 3290084"/>
              <a:gd name="connsiteX20" fmla="*/ 100917 w 1556806"/>
              <a:gd name="connsiteY20" fmla="*/ 190908 h 3290084"/>
              <a:gd name="connsiteX21" fmla="*/ 58510 w 1556806"/>
              <a:gd name="connsiteY21" fmla="*/ 238663 h 3290084"/>
              <a:gd name="connsiteX22" fmla="*/ 26612 w 1556806"/>
              <a:gd name="connsiteY22" fmla="*/ 307743 h 3290084"/>
              <a:gd name="connsiteX23" fmla="*/ 0 w 1556806"/>
              <a:gd name="connsiteY23" fmla="*/ 451191 h 3290084"/>
              <a:gd name="connsiteX24" fmla="*/ 10387 w 1556806"/>
              <a:gd name="connsiteY24" fmla="*/ 727637 h 3290084"/>
              <a:gd name="connsiteX0" fmla="*/ 10387 w 1556806"/>
              <a:gd name="connsiteY0" fmla="*/ 727637 h 3290084"/>
              <a:gd name="connsiteX1" fmla="*/ 21019 w 1556806"/>
              <a:gd name="connsiteY1" fmla="*/ 3290084 h 3290084"/>
              <a:gd name="connsiteX2" fmla="*/ 1552108 w 1556806"/>
              <a:gd name="connsiteY2" fmla="*/ 3141228 h 3290084"/>
              <a:gd name="connsiteX3" fmla="*/ 1552108 w 1556806"/>
              <a:gd name="connsiteY3" fmla="*/ 1301795 h 3290084"/>
              <a:gd name="connsiteX4" fmla="*/ 1520210 w 1556806"/>
              <a:gd name="connsiteY4" fmla="*/ 1216735 h 3290084"/>
              <a:gd name="connsiteX5" fmla="*/ 1472210 w 1556806"/>
              <a:gd name="connsiteY5" fmla="*/ 1110348 h 3290084"/>
              <a:gd name="connsiteX6" fmla="*/ 1413885 w 1556806"/>
              <a:gd name="connsiteY6" fmla="*/ 1004084 h 3290084"/>
              <a:gd name="connsiteX7" fmla="*/ 1376578 w 1556806"/>
              <a:gd name="connsiteY7" fmla="*/ 918838 h 3290084"/>
              <a:gd name="connsiteX8" fmla="*/ 1323477 w 1556806"/>
              <a:gd name="connsiteY8" fmla="*/ 802250 h 3290084"/>
              <a:gd name="connsiteX9" fmla="*/ 1216968 w 1556806"/>
              <a:gd name="connsiteY9" fmla="*/ 615719 h 3290084"/>
              <a:gd name="connsiteX10" fmla="*/ 1170563 w 1556806"/>
              <a:gd name="connsiteY10" fmla="*/ 543564 h 3290084"/>
              <a:gd name="connsiteX11" fmla="*/ 1121213 w 1556806"/>
              <a:gd name="connsiteY11" fmla="*/ 472271 h 3290084"/>
              <a:gd name="connsiteX12" fmla="*/ 1062949 w 1556806"/>
              <a:gd name="connsiteY12" fmla="*/ 398088 h 3290084"/>
              <a:gd name="connsiteX13" fmla="*/ 999092 w 1556806"/>
              <a:gd name="connsiteY13" fmla="*/ 328947 h 3290084"/>
              <a:gd name="connsiteX14" fmla="*/ 908868 w 1556806"/>
              <a:gd name="connsiteY14" fmla="*/ 249419 h 3290084"/>
              <a:gd name="connsiteX15" fmla="*/ 738379 w 1556806"/>
              <a:gd name="connsiteY15" fmla="*/ 100193 h 3290084"/>
              <a:gd name="connsiteX16" fmla="*/ 615582 w 1556806"/>
              <a:gd name="connsiteY16" fmla="*/ 25580 h 3290084"/>
              <a:gd name="connsiteX17" fmla="*/ 488852 w 1556806"/>
              <a:gd name="connsiteY17" fmla="*/ 4624 h 3290084"/>
              <a:gd name="connsiteX18" fmla="*/ 296974 w 1556806"/>
              <a:gd name="connsiteY18" fmla="*/ 42175 h 3290084"/>
              <a:gd name="connsiteX19" fmla="*/ 148733 w 1556806"/>
              <a:gd name="connsiteY19" fmla="*/ 137683 h 3290084"/>
              <a:gd name="connsiteX20" fmla="*/ 100917 w 1556806"/>
              <a:gd name="connsiteY20" fmla="*/ 190908 h 3290084"/>
              <a:gd name="connsiteX21" fmla="*/ 58510 w 1556806"/>
              <a:gd name="connsiteY21" fmla="*/ 238663 h 3290084"/>
              <a:gd name="connsiteX22" fmla="*/ 26612 w 1556806"/>
              <a:gd name="connsiteY22" fmla="*/ 307743 h 3290084"/>
              <a:gd name="connsiteX23" fmla="*/ 0 w 1556806"/>
              <a:gd name="connsiteY23" fmla="*/ 445905 h 3290084"/>
              <a:gd name="connsiteX24" fmla="*/ 10387 w 1556806"/>
              <a:gd name="connsiteY24" fmla="*/ 727637 h 3290084"/>
              <a:gd name="connsiteX0" fmla="*/ 0 w 1546419"/>
              <a:gd name="connsiteY0" fmla="*/ 727637 h 3290084"/>
              <a:gd name="connsiteX1" fmla="*/ 10632 w 1546419"/>
              <a:gd name="connsiteY1" fmla="*/ 3290084 h 3290084"/>
              <a:gd name="connsiteX2" fmla="*/ 1541721 w 1546419"/>
              <a:gd name="connsiteY2" fmla="*/ 3141228 h 3290084"/>
              <a:gd name="connsiteX3" fmla="*/ 1541721 w 1546419"/>
              <a:gd name="connsiteY3" fmla="*/ 1301795 h 3290084"/>
              <a:gd name="connsiteX4" fmla="*/ 1509823 w 1546419"/>
              <a:gd name="connsiteY4" fmla="*/ 1216735 h 3290084"/>
              <a:gd name="connsiteX5" fmla="*/ 1461823 w 1546419"/>
              <a:gd name="connsiteY5" fmla="*/ 1110348 h 3290084"/>
              <a:gd name="connsiteX6" fmla="*/ 1403498 w 1546419"/>
              <a:gd name="connsiteY6" fmla="*/ 1004084 h 3290084"/>
              <a:gd name="connsiteX7" fmla="*/ 1366191 w 1546419"/>
              <a:gd name="connsiteY7" fmla="*/ 918838 h 3290084"/>
              <a:gd name="connsiteX8" fmla="*/ 1313090 w 1546419"/>
              <a:gd name="connsiteY8" fmla="*/ 802250 h 3290084"/>
              <a:gd name="connsiteX9" fmla="*/ 1206581 w 1546419"/>
              <a:gd name="connsiteY9" fmla="*/ 615719 h 3290084"/>
              <a:gd name="connsiteX10" fmla="*/ 1160176 w 1546419"/>
              <a:gd name="connsiteY10" fmla="*/ 543564 h 3290084"/>
              <a:gd name="connsiteX11" fmla="*/ 1110826 w 1546419"/>
              <a:gd name="connsiteY11" fmla="*/ 472271 h 3290084"/>
              <a:gd name="connsiteX12" fmla="*/ 1052562 w 1546419"/>
              <a:gd name="connsiteY12" fmla="*/ 398088 h 3290084"/>
              <a:gd name="connsiteX13" fmla="*/ 988705 w 1546419"/>
              <a:gd name="connsiteY13" fmla="*/ 328947 h 3290084"/>
              <a:gd name="connsiteX14" fmla="*/ 898481 w 1546419"/>
              <a:gd name="connsiteY14" fmla="*/ 249419 h 3290084"/>
              <a:gd name="connsiteX15" fmla="*/ 727992 w 1546419"/>
              <a:gd name="connsiteY15" fmla="*/ 100193 h 3290084"/>
              <a:gd name="connsiteX16" fmla="*/ 605195 w 1546419"/>
              <a:gd name="connsiteY16" fmla="*/ 25580 h 3290084"/>
              <a:gd name="connsiteX17" fmla="*/ 478465 w 1546419"/>
              <a:gd name="connsiteY17" fmla="*/ 4624 h 3290084"/>
              <a:gd name="connsiteX18" fmla="*/ 286587 w 1546419"/>
              <a:gd name="connsiteY18" fmla="*/ 42175 h 3290084"/>
              <a:gd name="connsiteX19" fmla="*/ 138346 w 1546419"/>
              <a:gd name="connsiteY19" fmla="*/ 137683 h 3290084"/>
              <a:gd name="connsiteX20" fmla="*/ 90530 w 1546419"/>
              <a:gd name="connsiteY20" fmla="*/ 190908 h 3290084"/>
              <a:gd name="connsiteX21" fmla="*/ 48123 w 1546419"/>
              <a:gd name="connsiteY21" fmla="*/ 238663 h 3290084"/>
              <a:gd name="connsiteX22" fmla="*/ 16225 w 1546419"/>
              <a:gd name="connsiteY22" fmla="*/ 307743 h 3290084"/>
              <a:gd name="connsiteX23" fmla="*/ 0 w 1546419"/>
              <a:gd name="connsiteY23" fmla="*/ 727637 h 3290084"/>
              <a:gd name="connsiteX0" fmla="*/ 0 w 1546419"/>
              <a:gd name="connsiteY0" fmla="*/ 727637 h 3290084"/>
              <a:gd name="connsiteX1" fmla="*/ 10632 w 1546419"/>
              <a:gd name="connsiteY1" fmla="*/ 3290084 h 3290084"/>
              <a:gd name="connsiteX2" fmla="*/ 1541721 w 1546419"/>
              <a:gd name="connsiteY2" fmla="*/ 3141228 h 3290084"/>
              <a:gd name="connsiteX3" fmla="*/ 1541721 w 1546419"/>
              <a:gd name="connsiteY3" fmla="*/ 1301795 h 3290084"/>
              <a:gd name="connsiteX4" fmla="*/ 1509823 w 1546419"/>
              <a:gd name="connsiteY4" fmla="*/ 1216735 h 3290084"/>
              <a:gd name="connsiteX5" fmla="*/ 1461823 w 1546419"/>
              <a:gd name="connsiteY5" fmla="*/ 1110348 h 3290084"/>
              <a:gd name="connsiteX6" fmla="*/ 1403498 w 1546419"/>
              <a:gd name="connsiteY6" fmla="*/ 1004084 h 3290084"/>
              <a:gd name="connsiteX7" fmla="*/ 1366191 w 1546419"/>
              <a:gd name="connsiteY7" fmla="*/ 918838 h 3290084"/>
              <a:gd name="connsiteX8" fmla="*/ 1313090 w 1546419"/>
              <a:gd name="connsiteY8" fmla="*/ 802250 h 3290084"/>
              <a:gd name="connsiteX9" fmla="*/ 1206581 w 1546419"/>
              <a:gd name="connsiteY9" fmla="*/ 615719 h 3290084"/>
              <a:gd name="connsiteX10" fmla="*/ 1160176 w 1546419"/>
              <a:gd name="connsiteY10" fmla="*/ 543564 h 3290084"/>
              <a:gd name="connsiteX11" fmla="*/ 1110826 w 1546419"/>
              <a:gd name="connsiteY11" fmla="*/ 472271 h 3290084"/>
              <a:gd name="connsiteX12" fmla="*/ 1052562 w 1546419"/>
              <a:gd name="connsiteY12" fmla="*/ 398088 h 3290084"/>
              <a:gd name="connsiteX13" fmla="*/ 988705 w 1546419"/>
              <a:gd name="connsiteY13" fmla="*/ 328947 h 3290084"/>
              <a:gd name="connsiteX14" fmla="*/ 898481 w 1546419"/>
              <a:gd name="connsiteY14" fmla="*/ 249419 h 3290084"/>
              <a:gd name="connsiteX15" fmla="*/ 727992 w 1546419"/>
              <a:gd name="connsiteY15" fmla="*/ 100193 h 3290084"/>
              <a:gd name="connsiteX16" fmla="*/ 605195 w 1546419"/>
              <a:gd name="connsiteY16" fmla="*/ 25580 h 3290084"/>
              <a:gd name="connsiteX17" fmla="*/ 478465 w 1546419"/>
              <a:gd name="connsiteY17" fmla="*/ 4624 h 3290084"/>
              <a:gd name="connsiteX18" fmla="*/ 286587 w 1546419"/>
              <a:gd name="connsiteY18" fmla="*/ 42175 h 3290084"/>
              <a:gd name="connsiteX19" fmla="*/ 138346 w 1546419"/>
              <a:gd name="connsiteY19" fmla="*/ 137683 h 3290084"/>
              <a:gd name="connsiteX20" fmla="*/ 90530 w 1546419"/>
              <a:gd name="connsiteY20" fmla="*/ 190908 h 3290084"/>
              <a:gd name="connsiteX21" fmla="*/ 48123 w 1546419"/>
              <a:gd name="connsiteY21" fmla="*/ 238663 h 3290084"/>
              <a:gd name="connsiteX22" fmla="*/ 0 w 1546419"/>
              <a:gd name="connsiteY22" fmla="*/ 727637 h 3290084"/>
              <a:gd name="connsiteX0" fmla="*/ 0 w 1546419"/>
              <a:gd name="connsiteY0" fmla="*/ 727637 h 3290084"/>
              <a:gd name="connsiteX1" fmla="*/ 10632 w 1546419"/>
              <a:gd name="connsiteY1" fmla="*/ 3290084 h 3290084"/>
              <a:gd name="connsiteX2" fmla="*/ 1541721 w 1546419"/>
              <a:gd name="connsiteY2" fmla="*/ 3141228 h 3290084"/>
              <a:gd name="connsiteX3" fmla="*/ 1541721 w 1546419"/>
              <a:gd name="connsiteY3" fmla="*/ 1301795 h 3290084"/>
              <a:gd name="connsiteX4" fmla="*/ 1509823 w 1546419"/>
              <a:gd name="connsiteY4" fmla="*/ 1216735 h 3290084"/>
              <a:gd name="connsiteX5" fmla="*/ 1461823 w 1546419"/>
              <a:gd name="connsiteY5" fmla="*/ 1110348 h 3290084"/>
              <a:gd name="connsiteX6" fmla="*/ 1403498 w 1546419"/>
              <a:gd name="connsiteY6" fmla="*/ 1004084 h 3290084"/>
              <a:gd name="connsiteX7" fmla="*/ 1366191 w 1546419"/>
              <a:gd name="connsiteY7" fmla="*/ 918838 h 3290084"/>
              <a:gd name="connsiteX8" fmla="*/ 1313090 w 1546419"/>
              <a:gd name="connsiteY8" fmla="*/ 802250 h 3290084"/>
              <a:gd name="connsiteX9" fmla="*/ 1206581 w 1546419"/>
              <a:gd name="connsiteY9" fmla="*/ 615719 h 3290084"/>
              <a:gd name="connsiteX10" fmla="*/ 1160176 w 1546419"/>
              <a:gd name="connsiteY10" fmla="*/ 543564 h 3290084"/>
              <a:gd name="connsiteX11" fmla="*/ 1110826 w 1546419"/>
              <a:gd name="connsiteY11" fmla="*/ 472271 h 3290084"/>
              <a:gd name="connsiteX12" fmla="*/ 1052562 w 1546419"/>
              <a:gd name="connsiteY12" fmla="*/ 398088 h 3290084"/>
              <a:gd name="connsiteX13" fmla="*/ 988705 w 1546419"/>
              <a:gd name="connsiteY13" fmla="*/ 328947 h 3290084"/>
              <a:gd name="connsiteX14" fmla="*/ 898481 w 1546419"/>
              <a:gd name="connsiteY14" fmla="*/ 249419 h 3290084"/>
              <a:gd name="connsiteX15" fmla="*/ 727992 w 1546419"/>
              <a:gd name="connsiteY15" fmla="*/ 100193 h 3290084"/>
              <a:gd name="connsiteX16" fmla="*/ 605195 w 1546419"/>
              <a:gd name="connsiteY16" fmla="*/ 25580 h 3290084"/>
              <a:gd name="connsiteX17" fmla="*/ 478465 w 1546419"/>
              <a:gd name="connsiteY17" fmla="*/ 4624 h 3290084"/>
              <a:gd name="connsiteX18" fmla="*/ 286587 w 1546419"/>
              <a:gd name="connsiteY18" fmla="*/ 42175 h 3290084"/>
              <a:gd name="connsiteX19" fmla="*/ 138346 w 1546419"/>
              <a:gd name="connsiteY19" fmla="*/ 137683 h 3290084"/>
              <a:gd name="connsiteX20" fmla="*/ 90530 w 1546419"/>
              <a:gd name="connsiteY20" fmla="*/ 190908 h 3290084"/>
              <a:gd name="connsiteX21" fmla="*/ 0 w 1546419"/>
              <a:gd name="connsiteY21" fmla="*/ 727637 h 3290084"/>
              <a:gd name="connsiteX0" fmla="*/ 0 w 1546419"/>
              <a:gd name="connsiteY0" fmla="*/ 727637 h 3290084"/>
              <a:gd name="connsiteX1" fmla="*/ 10632 w 1546419"/>
              <a:gd name="connsiteY1" fmla="*/ 3290084 h 3290084"/>
              <a:gd name="connsiteX2" fmla="*/ 1541721 w 1546419"/>
              <a:gd name="connsiteY2" fmla="*/ 3141228 h 3290084"/>
              <a:gd name="connsiteX3" fmla="*/ 1541721 w 1546419"/>
              <a:gd name="connsiteY3" fmla="*/ 1301795 h 3290084"/>
              <a:gd name="connsiteX4" fmla="*/ 1509823 w 1546419"/>
              <a:gd name="connsiteY4" fmla="*/ 1216735 h 3290084"/>
              <a:gd name="connsiteX5" fmla="*/ 1461823 w 1546419"/>
              <a:gd name="connsiteY5" fmla="*/ 1110348 h 3290084"/>
              <a:gd name="connsiteX6" fmla="*/ 1403498 w 1546419"/>
              <a:gd name="connsiteY6" fmla="*/ 1004084 h 3290084"/>
              <a:gd name="connsiteX7" fmla="*/ 1366191 w 1546419"/>
              <a:gd name="connsiteY7" fmla="*/ 918838 h 3290084"/>
              <a:gd name="connsiteX8" fmla="*/ 1313090 w 1546419"/>
              <a:gd name="connsiteY8" fmla="*/ 802250 h 3290084"/>
              <a:gd name="connsiteX9" fmla="*/ 1206581 w 1546419"/>
              <a:gd name="connsiteY9" fmla="*/ 615719 h 3290084"/>
              <a:gd name="connsiteX10" fmla="*/ 1160176 w 1546419"/>
              <a:gd name="connsiteY10" fmla="*/ 543564 h 3290084"/>
              <a:gd name="connsiteX11" fmla="*/ 1110826 w 1546419"/>
              <a:gd name="connsiteY11" fmla="*/ 472271 h 3290084"/>
              <a:gd name="connsiteX12" fmla="*/ 1052562 w 1546419"/>
              <a:gd name="connsiteY12" fmla="*/ 398088 h 3290084"/>
              <a:gd name="connsiteX13" fmla="*/ 988705 w 1546419"/>
              <a:gd name="connsiteY13" fmla="*/ 328947 h 3290084"/>
              <a:gd name="connsiteX14" fmla="*/ 898481 w 1546419"/>
              <a:gd name="connsiteY14" fmla="*/ 249419 h 3290084"/>
              <a:gd name="connsiteX15" fmla="*/ 727992 w 1546419"/>
              <a:gd name="connsiteY15" fmla="*/ 100193 h 3290084"/>
              <a:gd name="connsiteX16" fmla="*/ 605195 w 1546419"/>
              <a:gd name="connsiteY16" fmla="*/ 25580 h 3290084"/>
              <a:gd name="connsiteX17" fmla="*/ 478465 w 1546419"/>
              <a:gd name="connsiteY17" fmla="*/ 4624 h 3290084"/>
              <a:gd name="connsiteX18" fmla="*/ 286587 w 1546419"/>
              <a:gd name="connsiteY18" fmla="*/ 42175 h 3290084"/>
              <a:gd name="connsiteX19" fmla="*/ 138346 w 1546419"/>
              <a:gd name="connsiteY19" fmla="*/ 137683 h 3290084"/>
              <a:gd name="connsiteX20" fmla="*/ 0 w 1546419"/>
              <a:gd name="connsiteY20" fmla="*/ 727637 h 3290084"/>
              <a:gd name="connsiteX0" fmla="*/ 0 w 1546419"/>
              <a:gd name="connsiteY0" fmla="*/ 749767 h 3312214"/>
              <a:gd name="connsiteX1" fmla="*/ 10632 w 1546419"/>
              <a:gd name="connsiteY1" fmla="*/ 3312214 h 3312214"/>
              <a:gd name="connsiteX2" fmla="*/ 1541721 w 1546419"/>
              <a:gd name="connsiteY2" fmla="*/ 3163358 h 3312214"/>
              <a:gd name="connsiteX3" fmla="*/ 1541721 w 1546419"/>
              <a:gd name="connsiteY3" fmla="*/ 1323925 h 3312214"/>
              <a:gd name="connsiteX4" fmla="*/ 1509823 w 1546419"/>
              <a:gd name="connsiteY4" fmla="*/ 1238865 h 3312214"/>
              <a:gd name="connsiteX5" fmla="*/ 1461823 w 1546419"/>
              <a:gd name="connsiteY5" fmla="*/ 1132478 h 3312214"/>
              <a:gd name="connsiteX6" fmla="*/ 1403498 w 1546419"/>
              <a:gd name="connsiteY6" fmla="*/ 1026214 h 3312214"/>
              <a:gd name="connsiteX7" fmla="*/ 1366191 w 1546419"/>
              <a:gd name="connsiteY7" fmla="*/ 940968 h 3312214"/>
              <a:gd name="connsiteX8" fmla="*/ 1313090 w 1546419"/>
              <a:gd name="connsiteY8" fmla="*/ 824380 h 3312214"/>
              <a:gd name="connsiteX9" fmla="*/ 1206581 w 1546419"/>
              <a:gd name="connsiteY9" fmla="*/ 637849 h 3312214"/>
              <a:gd name="connsiteX10" fmla="*/ 1160176 w 1546419"/>
              <a:gd name="connsiteY10" fmla="*/ 565694 h 3312214"/>
              <a:gd name="connsiteX11" fmla="*/ 1110826 w 1546419"/>
              <a:gd name="connsiteY11" fmla="*/ 494401 h 3312214"/>
              <a:gd name="connsiteX12" fmla="*/ 1052562 w 1546419"/>
              <a:gd name="connsiteY12" fmla="*/ 420218 h 3312214"/>
              <a:gd name="connsiteX13" fmla="*/ 988705 w 1546419"/>
              <a:gd name="connsiteY13" fmla="*/ 351077 h 3312214"/>
              <a:gd name="connsiteX14" fmla="*/ 898481 w 1546419"/>
              <a:gd name="connsiteY14" fmla="*/ 271549 h 3312214"/>
              <a:gd name="connsiteX15" fmla="*/ 727992 w 1546419"/>
              <a:gd name="connsiteY15" fmla="*/ 122323 h 3312214"/>
              <a:gd name="connsiteX16" fmla="*/ 605195 w 1546419"/>
              <a:gd name="connsiteY16" fmla="*/ 47710 h 3312214"/>
              <a:gd name="connsiteX17" fmla="*/ 478465 w 1546419"/>
              <a:gd name="connsiteY17" fmla="*/ 26754 h 3312214"/>
              <a:gd name="connsiteX18" fmla="*/ 286587 w 1546419"/>
              <a:gd name="connsiteY18" fmla="*/ 64305 h 3312214"/>
              <a:gd name="connsiteX19" fmla="*/ 0 w 1546419"/>
              <a:gd name="connsiteY19" fmla="*/ 749767 h 3312214"/>
              <a:gd name="connsiteX0" fmla="*/ 0 w 1546419"/>
              <a:gd name="connsiteY0" fmla="*/ 727638 h 3290085"/>
              <a:gd name="connsiteX1" fmla="*/ 10632 w 1546419"/>
              <a:gd name="connsiteY1" fmla="*/ 3290085 h 3290085"/>
              <a:gd name="connsiteX2" fmla="*/ 1541721 w 1546419"/>
              <a:gd name="connsiteY2" fmla="*/ 3141229 h 3290085"/>
              <a:gd name="connsiteX3" fmla="*/ 1541721 w 1546419"/>
              <a:gd name="connsiteY3" fmla="*/ 1301796 h 3290085"/>
              <a:gd name="connsiteX4" fmla="*/ 1509823 w 1546419"/>
              <a:gd name="connsiteY4" fmla="*/ 1216736 h 3290085"/>
              <a:gd name="connsiteX5" fmla="*/ 1461823 w 1546419"/>
              <a:gd name="connsiteY5" fmla="*/ 1110349 h 3290085"/>
              <a:gd name="connsiteX6" fmla="*/ 1403498 w 1546419"/>
              <a:gd name="connsiteY6" fmla="*/ 1004085 h 3290085"/>
              <a:gd name="connsiteX7" fmla="*/ 1366191 w 1546419"/>
              <a:gd name="connsiteY7" fmla="*/ 918839 h 3290085"/>
              <a:gd name="connsiteX8" fmla="*/ 1313090 w 1546419"/>
              <a:gd name="connsiteY8" fmla="*/ 802251 h 3290085"/>
              <a:gd name="connsiteX9" fmla="*/ 1206581 w 1546419"/>
              <a:gd name="connsiteY9" fmla="*/ 615720 h 3290085"/>
              <a:gd name="connsiteX10" fmla="*/ 1160176 w 1546419"/>
              <a:gd name="connsiteY10" fmla="*/ 543565 h 3290085"/>
              <a:gd name="connsiteX11" fmla="*/ 1110826 w 1546419"/>
              <a:gd name="connsiteY11" fmla="*/ 472272 h 3290085"/>
              <a:gd name="connsiteX12" fmla="*/ 1052562 w 1546419"/>
              <a:gd name="connsiteY12" fmla="*/ 398089 h 3290085"/>
              <a:gd name="connsiteX13" fmla="*/ 988705 w 1546419"/>
              <a:gd name="connsiteY13" fmla="*/ 328948 h 3290085"/>
              <a:gd name="connsiteX14" fmla="*/ 898481 w 1546419"/>
              <a:gd name="connsiteY14" fmla="*/ 249420 h 3290085"/>
              <a:gd name="connsiteX15" fmla="*/ 727992 w 1546419"/>
              <a:gd name="connsiteY15" fmla="*/ 100194 h 3290085"/>
              <a:gd name="connsiteX16" fmla="*/ 605195 w 1546419"/>
              <a:gd name="connsiteY16" fmla="*/ 25581 h 3290085"/>
              <a:gd name="connsiteX17" fmla="*/ 478465 w 1546419"/>
              <a:gd name="connsiteY17" fmla="*/ 4625 h 3290085"/>
              <a:gd name="connsiteX18" fmla="*/ 0 w 1546419"/>
              <a:gd name="connsiteY18" fmla="*/ 727638 h 3290085"/>
              <a:gd name="connsiteX0" fmla="*/ 0 w 1546419"/>
              <a:gd name="connsiteY0" fmla="*/ 702057 h 3264504"/>
              <a:gd name="connsiteX1" fmla="*/ 10632 w 1546419"/>
              <a:gd name="connsiteY1" fmla="*/ 3264504 h 3264504"/>
              <a:gd name="connsiteX2" fmla="*/ 1541721 w 1546419"/>
              <a:gd name="connsiteY2" fmla="*/ 3115648 h 3264504"/>
              <a:gd name="connsiteX3" fmla="*/ 1541721 w 1546419"/>
              <a:gd name="connsiteY3" fmla="*/ 1276215 h 3264504"/>
              <a:gd name="connsiteX4" fmla="*/ 1509823 w 1546419"/>
              <a:gd name="connsiteY4" fmla="*/ 1191155 h 3264504"/>
              <a:gd name="connsiteX5" fmla="*/ 1461823 w 1546419"/>
              <a:gd name="connsiteY5" fmla="*/ 1084768 h 3264504"/>
              <a:gd name="connsiteX6" fmla="*/ 1403498 w 1546419"/>
              <a:gd name="connsiteY6" fmla="*/ 978504 h 3264504"/>
              <a:gd name="connsiteX7" fmla="*/ 1366191 w 1546419"/>
              <a:gd name="connsiteY7" fmla="*/ 893258 h 3264504"/>
              <a:gd name="connsiteX8" fmla="*/ 1313090 w 1546419"/>
              <a:gd name="connsiteY8" fmla="*/ 776670 h 3264504"/>
              <a:gd name="connsiteX9" fmla="*/ 1206581 w 1546419"/>
              <a:gd name="connsiteY9" fmla="*/ 590139 h 3264504"/>
              <a:gd name="connsiteX10" fmla="*/ 1160176 w 1546419"/>
              <a:gd name="connsiteY10" fmla="*/ 517984 h 3264504"/>
              <a:gd name="connsiteX11" fmla="*/ 1110826 w 1546419"/>
              <a:gd name="connsiteY11" fmla="*/ 446691 h 3264504"/>
              <a:gd name="connsiteX12" fmla="*/ 1052562 w 1546419"/>
              <a:gd name="connsiteY12" fmla="*/ 372508 h 3264504"/>
              <a:gd name="connsiteX13" fmla="*/ 988705 w 1546419"/>
              <a:gd name="connsiteY13" fmla="*/ 303367 h 3264504"/>
              <a:gd name="connsiteX14" fmla="*/ 898481 w 1546419"/>
              <a:gd name="connsiteY14" fmla="*/ 223839 h 3264504"/>
              <a:gd name="connsiteX15" fmla="*/ 727992 w 1546419"/>
              <a:gd name="connsiteY15" fmla="*/ 74613 h 3264504"/>
              <a:gd name="connsiteX16" fmla="*/ 605195 w 1546419"/>
              <a:gd name="connsiteY16" fmla="*/ 0 h 3264504"/>
              <a:gd name="connsiteX17" fmla="*/ 0 w 1546419"/>
              <a:gd name="connsiteY17" fmla="*/ 702057 h 3264504"/>
              <a:gd name="connsiteX0" fmla="*/ 0 w 1546419"/>
              <a:gd name="connsiteY0" fmla="*/ 646976 h 3209423"/>
              <a:gd name="connsiteX1" fmla="*/ 10632 w 1546419"/>
              <a:gd name="connsiteY1" fmla="*/ 3209423 h 3209423"/>
              <a:gd name="connsiteX2" fmla="*/ 1541721 w 1546419"/>
              <a:gd name="connsiteY2" fmla="*/ 3060567 h 3209423"/>
              <a:gd name="connsiteX3" fmla="*/ 1541721 w 1546419"/>
              <a:gd name="connsiteY3" fmla="*/ 1221134 h 3209423"/>
              <a:gd name="connsiteX4" fmla="*/ 1509823 w 1546419"/>
              <a:gd name="connsiteY4" fmla="*/ 1136074 h 3209423"/>
              <a:gd name="connsiteX5" fmla="*/ 1461823 w 1546419"/>
              <a:gd name="connsiteY5" fmla="*/ 1029687 h 3209423"/>
              <a:gd name="connsiteX6" fmla="*/ 1403498 w 1546419"/>
              <a:gd name="connsiteY6" fmla="*/ 923423 h 3209423"/>
              <a:gd name="connsiteX7" fmla="*/ 1366191 w 1546419"/>
              <a:gd name="connsiteY7" fmla="*/ 838177 h 3209423"/>
              <a:gd name="connsiteX8" fmla="*/ 1313090 w 1546419"/>
              <a:gd name="connsiteY8" fmla="*/ 721589 h 3209423"/>
              <a:gd name="connsiteX9" fmla="*/ 1206581 w 1546419"/>
              <a:gd name="connsiteY9" fmla="*/ 535058 h 3209423"/>
              <a:gd name="connsiteX10" fmla="*/ 1160176 w 1546419"/>
              <a:gd name="connsiteY10" fmla="*/ 462903 h 3209423"/>
              <a:gd name="connsiteX11" fmla="*/ 1110826 w 1546419"/>
              <a:gd name="connsiteY11" fmla="*/ 391610 h 3209423"/>
              <a:gd name="connsiteX12" fmla="*/ 1052562 w 1546419"/>
              <a:gd name="connsiteY12" fmla="*/ 317427 h 3209423"/>
              <a:gd name="connsiteX13" fmla="*/ 988705 w 1546419"/>
              <a:gd name="connsiteY13" fmla="*/ 248286 h 3209423"/>
              <a:gd name="connsiteX14" fmla="*/ 898481 w 1546419"/>
              <a:gd name="connsiteY14" fmla="*/ 168758 h 3209423"/>
              <a:gd name="connsiteX15" fmla="*/ 727992 w 1546419"/>
              <a:gd name="connsiteY15" fmla="*/ 19532 h 3209423"/>
              <a:gd name="connsiteX16" fmla="*/ 0 w 1546419"/>
              <a:gd name="connsiteY16" fmla="*/ 646976 h 3209423"/>
              <a:gd name="connsiteX0" fmla="*/ 0 w 1546419"/>
              <a:gd name="connsiteY0" fmla="*/ 478218 h 3040665"/>
              <a:gd name="connsiteX1" fmla="*/ 10632 w 1546419"/>
              <a:gd name="connsiteY1" fmla="*/ 3040665 h 3040665"/>
              <a:gd name="connsiteX2" fmla="*/ 1541721 w 1546419"/>
              <a:gd name="connsiteY2" fmla="*/ 2891809 h 3040665"/>
              <a:gd name="connsiteX3" fmla="*/ 1541721 w 1546419"/>
              <a:gd name="connsiteY3" fmla="*/ 1052376 h 3040665"/>
              <a:gd name="connsiteX4" fmla="*/ 1509823 w 1546419"/>
              <a:gd name="connsiteY4" fmla="*/ 967316 h 3040665"/>
              <a:gd name="connsiteX5" fmla="*/ 1461823 w 1546419"/>
              <a:gd name="connsiteY5" fmla="*/ 860929 h 3040665"/>
              <a:gd name="connsiteX6" fmla="*/ 1403498 w 1546419"/>
              <a:gd name="connsiteY6" fmla="*/ 754665 h 3040665"/>
              <a:gd name="connsiteX7" fmla="*/ 1366191 w 1546419"/>
              <a:gd name="connsiteY7" fmla="*/ 669419 h 3040665"/>
              <a:gd name="connsiteX8" fmla="*/ 1313090 w 1546419"/>
              <a:gd name="connsiteY8" fmla="*/ 552831 h 3040665"/>
              <a:gd name="connsiteX9" fmla="*/ 1206581 w 1546419"/>
              <a:gd name="connsiteY9" fmla="*/ 366300 h 3040665"/>
              <a:gd name="connsiteX10" fmla="*/ 1160176 w 1546419"/>
              <a:gd name="connsiteY10" fmla="*/ 294145 h 3040665"/>
              <a:gd name="connsiteX11" fmla="*/ 1110826 w 1546419"/>
              <a:gd name="connsiteY11" fmla="*/ 222852 h 3040665"/>
              <a:gd name="connsiteX12" fmla="*/ 1052562 w 1546419"/>
              <a:gd name="connsiteY12" fmla="*/ 148669 h 3040665"/>
              <a:gd name="connsiteX13" fmla="*/ 988705 w 1546419"/>
              <a:gd name="connsiteY13" fmla="*/ 79528 h 3040665"/>
              <a:gd name="connsiteX14" fmla="*/ 898481 w 1546419"/>
              <a:gd name="connsiteY14" fmla="*/ 0 h 3040665"/>
              <a:gd name="connsiteX15" fmla="*/ 0 w 1546419"/>
              <a:gd name="connsiteY15" fmla="*/ 478218 h 3040665"/>
              <a:gd name="connsiteX0" fmla="*/ 0 w 1546419"/>
              <a:gd name="connsiteY0" fmla="*/ 398690 h 2961137"/>
              <a:gd name="connsiteX1" fmla="*/ 10632 w 1546419"/>
              <a:gd name="connsiteY1" fmla="*/ 2961137 h 2961137"/>
              <a:gd name="connsiteX2" fmla="*/ 1541721 w 1546419"/>
              <a:gd name="connsiteY2" fmla="*/ 2812281 h 2961137"/>
              <a:gd name="connsiteX3" fmla="*/ 1541721 w 1546419"/>
              <a:gd name="connsiteY3" fmla="*/ 972848 h 2961137"/>
              <a:gd name="connsiteX4" fmla="*/ 1509823 w 1546419"/>
              <a:gd name="connsiteY4" fmla="*/ 887788 h 2961137"/>
              <a:gd name="connsiteX5" fmla="*/ 1461823 w 1546419"/>
              <a:gd name="connsiteY5" fmla="*/ 781401 h 2961137"/>
              <a:gd name="connsiteX6" fmla="*/ 1403498 w 1546419"/>
              <a:gd name="connsiteY6" fmla="*/ 675137 h 2961137"/>
              <a:gd name="connsiteX7" fmla="*/ 1366191 w 1546419"/>
              <a:gd name="connsiteY7" fmla="*/ 589891 h 2961137"/>
              <a:gd name="connsiteX8" fmla="*/ 1313090 w 1546419"/>
              <a:gd name="connsiteY8" fmla="*/ 473303 h 2961137"/>
              <a:gd name="connsiteX9" fmla="*/ 1206581 w 1546419"/>
              <a:gd name="connsiteY9" fmla="*/ 286772 h 2961137"/>
              <a:gd name="connsiteX10" fmla="*/ 1160176 w 1546419"/>
              <a:gd name="connsiteY10" fmla="*/ 214617 h 2961137"/>
              <a:gd name="connsiteX11" fmla="*/ 1110826 w 1546419"/>
              <a:gd name="connsiteY11" fmla="*/ 143324 h 2961137"/>
              <a:gd name="connsiteX12" fmla="*/ 1052562 w 1546419"/>
              <a:gd name="connsiteY12" fmla="*/ 69141 h 2961137"/>
              <a:gd name="connsiteX13" fmla="*/ 988705 w 1546419"/>
              <a:gd name="connsiteY13" fmla="*/ 0 h 2961137"/>
              <a:gd name="connsiteX14" fmla="*/ 0 w 1546419"/>
              <a:gd name="connsiteY14" fmla="*/ 398690 h 2961137"/>
              <a:gd name="connsiteX0" fmla="*/ 0 w 1546419"/>
              <a:gd name="connsiteY0" fmla="*/ 340593 h 2903040"/>
              <a:gd name="connsiteX1" fmla="*/ 10632 w 1546419"/>
              <a:gd name="connsiteY1" fmla="*/ 2903040 h 2903040"/>
              <a:gd name="connsiteX2" fmla="*/ 1541721 w 1546419"/>
              <a:gd name="connsiteY2" fmla="*/ 2754184 h 2903040"/>
              <a:gd name="connsiteX3" fmla="*/ 1541721 w 1546419"/>
              <a:gd name="connsiteY3" fmla="*/ 914751 h 2903040"/>
              <a:gd name="connsiteX4" fmla="*/ 1509823 w 1546419"/>
              <a:gd name="connsiteY4" fmla="*/ 829691 h 2903040"/>
              <a:gd name="connsiteX5" fmla="*/ 1461823 w 1546419"/>
              <a:gd name="connsiteY5" fmla="*/ 723304 h 2903040"/>
              <a:gd name="connsiteX6" fmla="*/ 1403498 w 1546419"/>
              <a:gd name="connsiteY6" fmla="*/ 617040 h 2903040"/>
              <a:gd name="connsiteX7" fmla="*/ 1366191 w 1546419"/>
              <a:gd name="connsiteY7" fmla="*/ 531794 h 2903040"/>
              <a:gd name="connsiteX8" fmla="*/ 1313090 w 1546419"/>
              <a:gd name="connsiteY8" fmla="*/ 415206 h 2903040"/>
              <a:gd name="connsiteX9" fmla="*/ 1206581 w 1546419"/>
              <a:gd name="connsiteY9" fmla="*/ 228675 h 2903040"/>
              <a:gd name="connsiteX10" fmla="*/ 1160176 w 1546419"/>
              <a:gd name="connsiteY10" fmla="*/ 156520 h 2903040"/>
              <a:gd name="connsiteX11" fmla="*/ 1110826 w 1546419"/>
              <a:gd name="connsiteY11" fmla="*/ 85227 h 2903040"/>
              <a:gd name="connsiteX12" fmla="*/ 1052562 w 1546419"/>
              <a:gd name="connsiteY12" fmla="*/ 11044 h 2903040"/>
              <a:gd name="connsiteX13" fmla="*/ 0 w 1546419"/>
              <a:gd name="connsiteY13" fmla="*/ 340593 h 2903040"/>
              <a:gd name="connsiteX0" fmla="*/ 0 w 1546419"/>
              <a:gd name="connsiteY0" fmla="*/ 292315 h 2854762"/>
              <a:gd name="connsiteX1" fmla="*/ 10632 w 1546419"/>
              <a:gd name="connsiteY1" fmla="*/ 2854762 h 2854762"/>
              <a:gd name="connsiteX2" fmla="*/ 1541721 w 1546419"/>
              <a:gd name="connsiteY2" fmla="*/ 2705906 h 2854762"/>
              <a:gd name="connsiteX3" fmla="*/ 1541721 w 1546419"/>
              <a:gd name="connsiteY3" fmla="*/ 866473 h 2854762"/>
              <a:gd name="connsiteX4" fmla="*/ 1509823 w 1546419"/>
              <a:gd name="connsiteY4" fmla="*/ 781413 h 2854762"/>
              <a:gd name="connsiteX5" fmla="*/ 1461823 w 1546419"/>
              <a:gd name="connsiteY5" fmla="*/ 675026 h 2854762"/>
              <a:gd name="connsiteX6" fmla="*/ 1403498 w 1546419"/>
              <a:gd name="connsiteY6" fmla="*/ 568762 h 2854762"/>
              <a:gd name="connsiteX7" fmla="*/ 1366191 w 1546419"/>
              <a:gd name="connsiteY7" fmla="*/ 483516 h 2854762"/>
              <a:gd name="connsiteX8" fmla="*/ 1313090 w 1546419"/>
              <a:gd name="connsiteY8" fmla="*/ 366928 h 2854762"/>
              <a:gd name="connsiteX9" fmla="*/ 1206581 w 1546419"/>
              <a:gd name="connsiteY9" fmla="*/ 180397 h 2854762"/>
              <a:gd name="connsiteX10" fmla="*/ 1160176 w 1546419"/>
              <a:gd name="connsiteY10" fmla="*/ 108242 h 2854762"/>
              <a:gd name="connsiteX11" fmla="*/ 1110826 w 1546419"/>
              <a:gd name="connsiteY11" fmla="*/ 36949 h 2854762"/>
              <a:gd name="connsiteX12" fmla="*/ 0 w 1546419"/>
              <a:gd name="connsiteY12" fmla="*/ 292315 h 2854762"/>
              <a:gd name="connsiteX0" fmla="*/ 0 w 1546419"/>
              <a:gd name="connsiteY0" fmla="*/ 258997 h 2821444"/>
              <a:gd name="connsiteX1" fmla="*/ 10632 w 1546419"/>
              <a:gd name="connsiteY1" fmla="*/ 2821444 h 2821444"/>
              <a:gd name="connsiteX2" fmla="*/ 1541721 w 1546419"/>
              <a:gd name="connsiteY2" fmla="*/ 2672588 h 2821444"/>
              <a:gd name="connsiteX3" fmla="*/ 1541721 w 1546419"/>
              <a:gd name="connsiteY3" fmla="*/ 833155 h 2821444"/>
              <a:gd name="connsiteX4" fmla="*/ 1509823 w 1546419"/>
              <a:gd name="connsiteY4" fmla="*/ 748095 h 2821444"/>
              <a:gd name="connsiteX5" fmla="*/ 1461823 w 1546419"/>
              <a:gd name="connsiteY5" fmla="*/ 641708 h 2821444"/>
              <a:gd name="connsiteX6" fmla="*/ 1403498 w 1546419"/>
              <a:gd name="connsiteY6" fmla="*/ 535444 h 2821444"/>
              <a:gd name="connsiteX7" fmla="*/ 1366191 w 1546419"/>
              <a:gd name="connsiteY7" fmla="*/ 450198 h 2821444"/>
              <a:gd name="connsiteX8" fmla="*/ 1313090 w 1546419"/>
              <a:gd name="connsiteY8" fmla="*/ 333610 h 2821444"/>
              <a:gd name="connsiteX9" fmla="*/ 1206581 w 1546419"/>
              <a:gd name="connsiteY9" fmla="*/ 147079 h 2821444"/>
              <a:gd name="connsiteX10" fmla="*/ 1160176 w 1546419"/>
              <a:gd name="connsiteY10" fmla="*/ 74924 h 2821444"/>
              <a:gd name="connsiteX11" fmla="*/ 0 w 1546419"/>
              <a:gd name="connsiteY11" fmla="*/ 258997 h 2821444"/>
              <a:gd name="connsiteX0" fmla="*/ 0 w 1546419"/>
              <a:gd name="connsiteY0" fmla="*/ 235571 h 2798018"/>
              <a:gd name="connsiteX1" fmla="*/ 10632 w 1546419"/>
              <a:gd name="connsiteY1" fmla="*/ 2798018 h 2798018"/>
              <a:gd name="connsiteX2" fmla="*/ 1541721 w 1546419"/>
              <a:gd name="connsiteY2" fmla="*/ 2649162 h 2798018"/>
              <a:gd name="connsiteX3" fmla="*/ 1541721 w 1546419"/>
              <a:gd name="connsiteY3" fmla="*/ 809729 h 2798018"/>
              <a:gd name="connsiteX4" fmla="*/ 1509823 w 1546419"/>
              <a:gd name="connsiteY4" fmla="*/ 724669 h 2798018"/>
              <a:gd name="connsiteX5" fmla="*/ 1461823 w 1546419"/>
              <a:gd name="connsiteY5" fmla="*/ 618282 h 2798018"/>
              <a:gd name="connsiteX6" fmla="*/ 1403498 w 1546419"/>
              <a:gd name="connsiteY6" fmla="*/ 512018 h 2798018"/>
              <a:gd name="connsiteX7" fmla="*/ 1366191 w 1546419"/>
              <a:gd name="connsiteY7" fmla="*/ 426772 h 2798018"/>
              <a:gd name="connsiteX8" fmla="*/ 1313090 w 1546419"/>
              <a:gd name="connsiteY8" fmla="*/ 310184 h 2798018"/>
              <a:gd name="connsiteX9" fmla="*/ 1206581 w 1546419"/>
              <a:gd name="connsiteY9" fmla="*/ 123653 h 2798018"/>
              <a:gd name="connsiteX10" fmla="*/ 0 w 1546419"/>
              <a:gd name="connsiteY10" fmla="*/ 235571 h 2798018"/>
              <a:gd name="connsiteX0" fmla="*/ 0 w 1546419"/>
              <a:gd name="connsiteY0" fmla="*/ 172868 h 2735315"/>
              <a:gd name="connsiteX1" fmla="*/ 10632 w 1546419"/>
              <a:gd name="connsiteY1" fmla="*/ 2735315 h 2735315"/>
              <a:gd name="connsiteX2" fmla="*/ 1541721 w 1546419"/>
              <a:gd name="connsiteY2" fmla="*/ 2586459 h 2735315"/>
              <a:gd name="connsiteX3" fmla="*/ 1541721 w 1546419"/>
              <a:gd name="connsiteY3" fmla="*/ 747026 h 2735315"/>
              <a:gd name="connsiteX4" fmla="*/ 1509823 w 1546419"/>
              <a:gd name="connsiteY4" fmla="*/ 661966 h 2735315"/>
              <a:gd name="connsiteX5" fmla="*/ 1461823 w 1546419"/>
              <a:gd name="connsiteY5" fmla="*/ 555579 h 2735315"/>
              <a:gd name="connsiteX6" fmla="*/ 1403498 w 1546419"/>
              <a:gd name="connsiteY6" fmla="*/ 449315 h 2735315"/>
              <a:gd name="connsiteX7" fmla="*/ 1366191 w 1546419"/>
              <a:gd name="connsiteY7" fmla="*/ 364069 h 2735315"/>
              <a:gd name="connsiteX8" fmla="*/ 1313090 w 1546419"/>
              <a:gd name="connsiteY8" fmla="*/ 247481 h 2735315"/>
              <a:gd name="connsiteX9" fmla="*/ 0 w 1546419"/>
              <a:gd name="connsiteY9" fmla="*/ 172868 h 2735315"/>
              <a:gd name="connsiteX0" fmla="*/ 0 w 1546419"/>
              <a:gd name="connsiteY0" fmla="*/ 143704 h 2706151"/>
              <a:gd name="connsiteX1" fmla="*/ 10632 w 1546419"/>
              <a:gd name="connsiteY1" fmla="*/ 2706151 h 2706151"/>
              <a:gd name="connsiteX2" fmla="*/ 1541721 w 1546419"/>
              <a:gd name="connsiteY2" fmla="*/ 2557295 h 2706151"/>
              <a:gd name="connsiteX3" fmla="*/ 1541721 w 1546419"/>
              <a:gd name="connsiteY3" fmla="*/ 717862 h 2706151"/>
              <a:gd name="connsiteX4" fmla="*/ 1509823 w 1546419"/>
              <a:gd name="connsiteY4" fmla="*/ 632802 h 2706151"/>
              <a:gd name="connsiteX5" fmla="*/ 1461823 w 1546419"/>
              <a:gd name="connsiteY5" fmla="*/ 526415 h 2706151"/>
              <a:gd name="connsiteX6" fmla="*/ 1403498 w 1546419"/>
              <a:gd name="connsiteY6" fmla="*/ 420151 h 2706151"/>
              <a:gd name="connsiteX7" fmla="*/ 1366191 w 1546419"/>
              <a:gd name="connsiteY7" fmla="*/ 334905 h 2706151"/>
              <a:gd name="connsiteX8" fmla="*/ 0 w 1546419"/>
              <a:gd name="connsiteY8" fmla="*/ 143704 h 2706151"/>
              <a:gd name="connsiteX0" fmla="*/ 0 w 1546419"/>
              <a:gd name="connsiteY0" fmla="*/ 126698 h 2689145"/>
              <a:gd name="connsiteX1" fmla="*/ 10632 w 1546419"/>
              <a:gd name="connsiteY1" fmla="*/ 2689145 h 2689145"/>
              <a:gd name="connsiteX2" fmla="*/ 1541721 w 1546419"/>
              <a:gd name="connsiteY2" fmla="*/ 2540289 h 2689145"/>
              <a:gd name="connsiteX3" fmla="*/ 1541721 w 1546419"/>
              <a:gd name="connsiteY3" fmla="*/ 700856 h 2689145"/>
              <a:gd name="connsiteX4" fmla="*/ 1509823 w 1546419"/>
              <a:gd name="connsiteY4" fmla="*/ 615796 h 2689145"/>
              <a:gd name="connsiteX5" fmla="*/ 1461823 w 1546419"/>
              <a:gd name="connsiteY5" fmla="*/ 509409 h 2689145"/>
              <a:gd name="connsiteX6" fmla="*/ 1403498 w 1546419"/>
              <a:gd name="connsiteY6" fmla="*/ 403145 h 2689145"/>
              <a:gd name="connsiteX7" fmla="*/ 0 w 1546419"/>
              <a:gd name="connsiteY7" fmla="*/ 126698 h 2689145"/>
              <a:gd name="connsiteX0" fmla="*/ 0 w 1584090"/>
              <a:gd name="connsiteY0" fmla="*/ 107823 h 2670270"/>
              <a:gd name="connsiteX1" fmla="*/ 10632 w 1584090"/>
              <a:gd name="connsiteY1" fmla="*/ 2670270 h 2670270"/>
              <a:gd name="connsiteX2" fmla="*/ 1541721 w 1584090"/>
              <a:gd name="connsiteY2" fmla="*/ 2521414 h 2670270"/>
              <a:gd name="connsiteX3" fmla="*/ 1541721 w 1584090"/>
              <a:gd name="connsiteY3" fmla="*/ 681981 h 2670270"/>
              <a:gd name="connsiteX4" fmla="*/ 1509823 w 1584090"/>
              <a:gd name="connsiteY4" fmla="*/ 596921 h 2670270"/>
              <a:gd name="connsiteX5" fmla="*/ 1461823 w 1584090"/>
              <a:gd name="connsiteY5" fmla="*/ 490534 h 2670270"/>
              <a:gd name="connsiteX6" fmla="*/ 0 w 1584090"/>
              <a:gd name="connsiteY6" fmla="*/ 107823 h 2670270"/>
              <a:gd name="connsiteX0" fmla="*/ 0 w 1630283"/>
              <a:gd name="connsiteY0" fmla="*/ 91383 h 2653830"/>
              <a:gd name="connsiteX1" fmla="*/ 10632 w 1630283"/>
              <a:gd name="connsiteY1" fmla="*/ 2653830 h 2653830"/>
              <a:gd name="connsiteX2" fmla="*/ 1541721 w 1630283"/>
              <a:gd name="connsiteY2" fmla="*/ 2504974 h 2653830"/>
              <a:gd name="connsiteX3" fmla="*/ 1541721 w 1630283"/>
              <a:gd name="connsiteY3" fmla="*/ 665541 h 2653830"/>
              <a:gd name="connsiteX4" fmla="*/ 1509823 w 1630283"/>
              <a:gd name="connsiteY4" fmla="*/ 580481 h 2653830"/>
              <a:gd name="connsiteX5" fmla="*/ 0 w 1630283"/>
              <a:gd name="connsiteY5" fmla="*/ 91383 h 2653830"/>
              <a:gd name="connsiteX0" fmla="*/ 0 w 1546419"/>
              <a:gd name="connsiteY0" fmla="*/ 107589 h 2670036"/>
              <a:gd name="connsiteX1" fmla="*/ 10632 w 1546419"/>
              <a:gd name="connsiteY1" fmla="*/ 2670036 h 2670036"/>
              <a:gd name="connsiteX2" fmla="*/ 1541721 w 1546419"/>
              <a:gd name="connsiteY2" fmla="*/ 2521180 h 2670036"/>
              <a:gd name="connsiteX3" fmla="*/ 1541721 w 1546419"/>
              <a:gd name="connsiteY3" fmla="*/ 681747 h 2670036"/>
              <a:gd name="connsiteX4" fmla="*/ 0 w 1546419"/>
              <a:gd name="connsiteY4" fmla="*/ 107589 h 2670036"/>
              <a:gd name="connsiteX0" fmla="*/ 0 w 1546419"/>
              <a:gd name="connsiteY0" fmla="*/ 631474 h 3193921"/>
              <a:gd name="connsiteX1" fmla="*/ 10632 w 1546419"/>
              <a:gd name="connsiteY1" fmla="*/ 3193921 h 3193921"/>
              <a:gd name="connsiteX2" fmla="*/ 1541721 w 1546419"/>
              <a:gd name="connsiteY2" fmla="*/ 3045065 h 3193921"/>
              <a:gd name="connsiteX3" fmla="*/ 1541721 w 1546419"/>
              <a:gd name="connsiteY3" fmla="*/ 1205632 h 3193921"/>
              <a:gd name="connsiteX4" fmla="*/ 367450 w 1546419"/>
              <a:gd name="connsiteY4" fmla="*/ 19607 h 3193921"/>
              <a:gd name="connsiteX5" fmla="*/ 0 w 1546419"/>
              <a:gd name="connsiteY5" fmla="*/ 631474 h 3193921"/>
              <a:gd name="connsiteX0" fmla="*/ 0 w 1546419"/>
              <a:gd name="connsiteY0" fmla="*/ 631474 h 3193921"/>
              <a:gd name="connsiteX1" fmla="*/ 10632 w 1546419"/>
              <a:gd name="connsiteY1" fmla="*/ 3193921 h 3193921"/>
              <a:gd name="connsiteX2" fmla="*/ 1541721 w 1546419"/>
              <a:gd name="connsiteY2" fmla="*/ 3045065 h 3193921"/>
              <a:gd name="connsiteX3" fmla="*/ 1541721 w 1546419"/>
              <a:gd name="connsiteY3" fmla="*/ 1205632 h 3193921"/>
              <a:gd name="connsiteX4" fmla="*/ 974611 w 1546419"/>
              <a:gd name="connsiteY4" fmla="*/ 253694 h 3193921"/>
              <a:gd name="connsiteX5" fmla="*/ 367450 w 1546419"/>
              <a:gd name="connsiteY5" fmla="*/ 19607 h 3193921"/>
              <a:gd name="connsiteX6" fmla="*/ 0 w 1546419"/>
              <a:gd name="connsiteY6" fmla="*/ 631474 h 3193921"/>
              <a:gd name="connsiteX0" fmla="*/ 0 w 1546419"/>
              <a:gd name="connsiteY0" fmla="*/ 631474 h 3193921"/>
              <a:gd name="connsiteX1" fmla="*/ 10632 w 1546419"/>
              <a:gd name="connsiteY1" fmla="*/ 3193921 h 3193921"/>
              <a:gd name="connsiteX2" fmla="*/ 1541721 w 1546419"/>
              <a:gd name="connsiteY2" fmla="*/ 3045065 h 3193921"/>
              <a:gd name="connsiteX3" fmla="*/ 1541721 w 1546419"/>
              <a:gd name="connsiteY3" fmla="*/ 1205632 h 3193921"/>
              <a:gd name="connsiteX4" fmla="*/ 974611 w 1546419"/>
              <a:gd name="connsiteY4" fmla="*/ 253694 h 3193921"/>
              <a:gd name="connsiteX5" fmla="*/ 367450 w 1546419"/>
              <a:gd name="connsiteY5" fmla="*/ 19607 h 3193921"/>
              <a:gd name="connsiteX6" fmla="*/ 0 w 1546419"/>
              <a:gd name="connsiteY6" fmla="*/ 631474 h 3193921"/>
              <a:gd name="connsiteX0" fmla="*/ 0 w 1546419"/>
              <a:gd name="connsiteY0" fmla="*/ 431336 h 2993783"/>
              <a:gd name="connsiteX1" fmla="*/ 10632 w 1546419"/>
              <a:gd name="connsiteY1" fmla="*/ 2993783 h 2993783"/>
              <a:gd name="connsiteX2" fmla="*/ 1541721 w 1546419"/>
              <a:gd name="connsiteY2" fmla="*/ 2844927 h 2993783"/>
              <a:gd name="connsiteX3" fmla="*/ 1541721 w 1546419"/>
              <a:gd name="connsiteY3" fmla="*/ 1005494 h 2993783"/>
              <a:gd name="connsiteX4" fmla="*/ 974611 w 1546419"/>
              <a:gd name="connsiteY4" fmla="*/ 53556 h 2993783"/>
              <a:gd name="connsiteX5" fmla="*/ 0 w 1546419"/>
              <a:gd name="connsiteY5" fmla="*/ 431336 h 2993783"/>
              <a:gd name="connsiteX0" fmla="*/ 0 w 1546419"/>
              <a:gd name="connsiteY0" fmla="*/ 654503 h 3216950"/>
              <a:gd name="connsiteX1" fmla="*/ 10632 w 1546419"/>
              <a:gd name="connsiteY1" fmla="*/ 3216950 h 3216950"/>
              <a:gd name="connsiteX2" fmla="*/ 1541721 w 1546419"/>
              <a:gd name="connsiteY2" fmla="*/ 3068094 h 3216950"/>
              <a:gd name="connsiteX3" fmla="*/ 1541721 w 1546419"/>
              <a:gd name="connsiteY3" fmla="*/ 1228661 h 3216950"/>
              <a:gd name="connsiteX4" fmla="*/ 974611 w 1546419"/>
              <a:gd name="connsiteY4" fmla="*/ 276723 h 3216950"/>
              <a:gd name="connsiteX5" fmla="*/ 279667 w 1546419"/>
              <a:gd name="connsiteY5" fmla="*/ 13376 h 3216950"/>
              <a:gd name="connsiteX6" fmla="*/ 0 w 1546419"/>
              <a:gd name="connsiteY6" fmla="*/ 654503 h 3216950"/>
              <a:gd name="connsiteX0" fmla="*/ 0 w 1546419"/>
              <a:gd name="connsiteY0" fmla="*/ 423143 h 2985590"/>
              <a:gd name="connsiteX1" fmla="*/ 10632 w 1546419"/>
              <a:gd name="connsiteY1" fmla="*/ 2985590 h 2985590"/>
              <a:gd name="connsiteX2" fmla="*/ 1541721 w 1546419"/>
              <a:gd name="connsiteY2" fmla="*/ 2836734 h 2985590"/>
              <a:gd name="connsiteX3" fmla="*/ 1541721 w 1546419"/>
              <a:gd name="connsiteY3" fmla="*/ 997301 h 2985590"/>
              <a:gd name="connsiteX4" fmla="*/ 974611 w 1546419"/>
              <a:gd name="connsiteY4" fmla="*/ 45363 h 2985590"/>
              <a:gd name="connsiteX5" fmla="*/ 419170 w 1546419"/>
              <a:gd name="connsiteY5" fmla="*/ 240174 h 2985590"/>
              <a:gd name="connsiteX6" fmla="*/ 0 w 1546419"/>
              <a:gd name="connsiteY6" fmla="*/ 423143 h 2985590"/>
              <a:gd name="connsiteX0" fmla="*/ 0 w 1546419"/>
              <a:gd name="connsiteY0" fmla="*/ 256583 h 2819030"/>
              <a:gd name="connsiteX1" fmla="*/ 10632 w 1546419"/>
              <a:gd name="connsiteY1" fmla="*/ 2819030 h 2819030"/>
              <a:gd name="connsiteX2" fmla="*/ 1541721 w 1546419"/>
              <a:gd name="connsiteY2" fmla="*/ 2670174 h 2819030"/>
              <a:gd name="connsiteX3" fmla="*/ 1541721 w 1546419"/>
              <a:gd name="connsiteY3" fmla="*/ 830741 h 2819030"/>
              <a:gd name="connsiteX4" fmla="*/ 1044363 w 1546419"/>
              <a:gd name="connsiteY4" fmla="*/ 489680 h 2819030"/>
              <a:gd name="connsiteX5" fmla="*/ 419170 w 1546419"/>
              <a:gd name="connsiteY5" fmla="*/ 73614 h 2819030"/>
              <a:gd name="connsiteX6" fmla="*/ 0 w 1546419"/>
              <a:gd name="connsiteY6" fmla="*/ 256583 h 2819030"/>
              <a:gd name="connsiteX0" fmla="*/ 0 w 1546419"/>
              <a:gd name="connsiteY0" fmla="*/ 256583 h 2819030"/>
              <a:gd name="connsiteX1" fmla="*/ 10632 w 1546419"/>
              <a:gd name="connsiteY1" fmla="*/ 2819030 h 2819030"/>
              <a:gd name="connsiteX2" fmla="*/ 1541721 w 1546419"/>
              <a:gd name="connsiteY2" fmla="*/ 2670174 h 2819030"/>
              <a:gd name="connsiteX3" fmla="*/ 1541721 w 1546419"/>
              <a:gd name="connsiteY3" fmla="*/ 830741 h 2819030"/>
              <a:gd name="connsiteX4" fmla="*/ 1044363 w 1546419"/>
              <a:gd name="connsiteY4" fmla="*/ 489680 h 2819030"/>
              <a:gd name="connsiteX5" fmla="*/ 419170 w 1546419"/>
              <a:gd name="connsiteY5" fmla="*/ 73614 h 2819030"/>
              <a:gd name="connsiteX6" fmla="*/ 0 w 1546419"/>
              <a:gd name="connsiteY6" fmla="*/ 256583 h 2819030"/>
              <a:gd name="connsiteX0" fmla="*/ 0 w 1546419"/>
              <a:gd name="connsiteY0" fmla="*/ 256583 h 2819030"/>
              <a:gd name="connsiteX1" fmla="*/ 10632 w 1546419"/>
              <a:gd name="connsiteY1" fmla="*/ 2819030 h 2819030"/>
              <a:gd name="connsiteX2" fmla="*/ 1541721 w 1546419"/>
              <a:gd name="connsiteY2" fmla="*/ 2670174 h 2819030"/>
              <a:gd name="connsiteX3" fmla="*/ 1541721 w 1546419"/>
              <a:gd name="connsiteY3" fmla="*/ 830741 h 2819030"/>
              <a:gd name="connsiteX4" fmla="*/ 1044363 w 1546419"/>
              <a:gd name="connsiteY4" fmla="*/ 489680 h 2819030"/>
              <a:gd name="connsiteX5" fmla="*/ 419170 w 1546419"/>
              <a:gd name="connsiteY5" fmla="*/ 73614 h 2819030"/>
              <a:gd name="connsiteX6" fmla="*/ 0 w 1546419"/>
              <a:gd name="connsiteY6" fmla="*/ 256583 h 2819030"/>
              <a:gd name="connsiteX0" fmla="*/ 0 w 1546419"/>
              <a:gd name="connsiteY0" fmla="*/ 256583 h 2819030"/>
              <a:gd name="connsiteX1" fmla="*/ 10632 w 1546419"/>
              <a:gd name="connsiteY1" fmla="*/ 2819030 h 2819030"/>
              <a:gd name="connsiteX2" fmla="*/ 1541721 w 1546419"/>
              <a:gd name="connsiteY2" fmla="*/ 2670174 h 2819030"/>
              <a:gd name="connsiteX3" fmla="*/ 1541721 w 1546419"/>
              <a:gd name="connsiteY3" fmla="*/ 830741 h 2819030"/>
              <a:gd name="connsiteX4" fmla="*/ 1044363 w 1546419"/>
              <a:gd name="connsiteY4" fmla="*/ 489680 h 2819030"/>
              <a:gd name="connsiteX5" fmla="*/ 419170 w 1546419"/>
              <a:gd name="connsiteY5" fmla="*/ 73614 h 2819030"/>
              <a:gd name="connsiteX6" fmla="*/ 0 w 1546419"/>
              <a:gd name="connsiteY6" fmla="*/ 256583 h 2819030"/>
              <a:gd name="connsiteX0" fmla="*/ 0 w 1546419"/>
              <a:gd name="connsiteY0" fmla="*/ 256583 h 2819030"/>
              <a:gd name="connsiteX1" fmla="*/ 10632 w 1546419"/>
              <a:gd name="connsiteY1" fmla="*/ 2819030 h 2819030"/>
              <a:gd name="connsiteX2" fmla="*/ 1541721 w 1546419"/>
              <a:gd name="connsiteY2" fmla="*/ 2670174 h 2819030"/>
              <a:gd name="connsiteX3" fmla="*/ 1541721 w 1546419"/>
              <a:gd name="connsiteY3" fmla="*/ 830741 h 2819030"/>
              <a:gd name="connsiteX4" fmla="*/ 1044363 w 1546419"/>
              <a:gd name="connsiteY4" fmla="*/ 489680 h 2819030"/>
              <a:gd name="connsiteX5" fmla="*/ 419170 w 1546419"/>
              <a:gd name="connsiteY5" fmla="*/ 73614 h 2819030"/>
              <a:gd name="connsiteX6" fmla="*/ 0 w 1546419"/>
              <a:gd name="connsiteY6" fmla="*/ 256583 h 2819030"/>
              <a:gd name="connsiteX0" fmla="*/ 0 w 1546419"/>
              <a:gd name="connsiteY0" fmla="*/ 141125 h 2703572"/>
              <a:gd name="connsiteX1" fmla="*/ 10632 w 1546419"/>
              <a:gd name="connsiteY1" fmla="*/ 2703572 h 2703572"/>
              <a:gd name="connsiteX2" fmla="*/ 1541721 w 1546419"/>
              <a:gd name="connsiteY2" fmla="*/ 2554716 h 2703572"/>
              <a:gd name="connsiteX3" fmla="*/ 1541721 w 1546419"/>
              <a:gd name="connsiteY3" fmla="*/ 715283 h 2703572"/>
              <a:gd name="connsiteX4" fmla="*/ 1044363 w 1546419"/>
              <a:gd name="connsiteY4" fmla="*/ 374222 h 2703572"/>
              <a:gd name="connsiteX5" fmla="*/ 0 w 1546419"/>
              <a:gd name="connsiteY5" fmla="*/ 141125 h 2703572"/>
              <a:gd name="connsiteX0" fmla="*/ 0 w 1546419"/>
              <a:gd name="connsiteY0" fmla="*/ 107590 h 2670037"/>
              <a:gd name="connsiteX1" fmla="*/ 10632 w 1546419"/>
              <a:gd name="connsiteY1" fmla="*/ 2670037 h 2670037"/>
              <a:gd name="connsiteX2" fmla="*/ 1541721 w 1546419"/>
              <a:gd name="connsiteY2" fmla="*/ 2521181 h 2670037"/>
              <a:gd name="connsiteX3" fmla="*/ 1541721 w 1546419"/>
              <a:gd name="connsiteY3" fmla="*/ 681748 h 2670037"/>
              <a:gd name="connsiteX4" fmla="*/ 0 w 1546419"/>
              <a:gd name="connsiteY4" fmla="*/ 107590 h 2670037"/>
              <a:gd name="connsiteX0" fmla="*/ 0 w 1546419"/>
              <a:gd name="connsiteY0" fmla="*/ 0 h 2562447"/>
              <a:gd name="connsiteX1" fmla="*/ 10632 w 1546419"/>
              <a:gd name="connsiteY1" fmla="*/ 2562447 h 2562447"/>
              <a:gd name="connsiteX2" fmla="*/ 1541721 w 1546419"/>
              <a:gd name="connsiteY2" fmla="*/ 2413591 h 2562447"/>
              <a:gd name="connsiteX3" fmla="*/ 1541721 w 1546419"/>
              <a:gd name="connsiteY3" fmla="*/ 574158 h 2562447"/>
              <a:gd name="connsiteX4" fmla="*/ 0 w 1546419"/>
              <a:gd name="connsiteY4" fmla="*/ 0 h 2562447"/>
              <a:gd name="connsiteX0" fmla="*/ 0 w 1546419"/>
              <a:gd name="connsiteY0" fmla="*/ 107589 h 2670036"/>
              <a:gd name="connsiteX1" fmla="*/ 10632 w 1546419"/>
              <a:gd name="connsiteY1" fmla="*/ 2670036 h 2670036"/>
              <a:gd name="connsiteX2" fmla="*/ 1541721 w 1546419"/>
              <a:gd name="connsiteY2" fmla="*/ 2521180 h 2670036"/>
              <a:gd name="connsiteX3" fmla="*/ 1541721 w 1546419"/>
              <a:gd name="connsiteY3" fmla="*/ 681747 h 2670036"/>
              <a:gd name="connsiteX4" fmla="*/ 0 w 1546419"/>
              <a:gd name="connsiteY4" fmla="*/ 107589 h 2670036"/>
              <a:gd name="connsiteX0" fmla="*/ 0 w 1556200"/>
              <a:gd name="connsiteY0" fmla="*/ 189305 h 2751752"/>
              <a:gd name="connsiteX1" fmla="*/ 10632 w 1556200"/>
              <a:gd name="connsiteY1" fmla="*/ 2751752 h 2751752"/>
              <a:gd name="connsiteX2" fmla="*/ 1541721 w 1556200"/>
              <a:gd name="connsiteY2" fmla="*/ 2602896 h 2751752"/>
              <a:gd name="connsiteX3" fmla="*/ 1553346 w 1556200"/>
              <a:gd name="connsiteY3" fmla="*/ 387539 h 2751752"/>
              <a:gd name="connsiteX4" fmla="*/ 0 w 1556200"/>
              <a:gd name="connsiteY4" fmla="*/ 189305 h 2751752"/>
              <a:gd name="connsiteX0" fmla="*/ 0 w 1556200"/>
              <a:gd name="connsiteY0" fmla="*/ 189305 h 2986686"/>
              <a:gd name="connsiteX1" fmla="*/ 10632 w 1556200"/>
              <a:gd name="connsiteY1" fmla="*/ 2751752 h 2986686"/>
              <a:gd name="connsiteX2" fmla="*/ 1541721 w 1556200"/>
              <a:gd name="connsiteY2" fmla="*/ 2602896 h 2986686"/>
              <a:gd name="connsiteX3" fmla="*/ 1553346 w 1556200"/>
              <a:gd name="connsiteY3" fmla="*/ 387539 h 2986686"/>
              <a:gd name="connsiteX4" fmla="*/ 0 w 1556200"/>
              <a:gd name="connsiteY4" fmla="*/ 189305 h 2986686"/>
              <a:gd name="connsiteX0" fmla="*/ 0 w 1556200"/>
              <a:gd name="connsiteY0" fmla="*/ 189305 h 2939924"/>
              <a:gd name="connsiteX1" fmla="*/ 10632 w 1556200"/>
              <a:gd name="connsiteY1" fmla="*/ 2751752 h 2939924"/>
              <a:gd name="connsiteX2" fmla="*/ 1541721 w 1556200"/>
              <a:gd name="connsiteY2" fmla="*/ 2450178 h 2939924"/>
              <a:gd name="connsiteX3" fmla="*/ 1553346 w 1556200"/>
              <a:gd name="connsiteY3" fmla="*/ 387539 h 2939924"/>
              <a:gd name="connsiteX4" fmla="*/ 0 w 1556200"/>
              <a:gd name="connsiteY4" fmla="*/ 189305 h 2939924"/>
              <a:gd name="connsiteX0" fmla="*/ 0 w 1556200"/>
              <a:gd name="connsiteY0" fmla="*/ 189305 h 3078870"/>
              <a:gd name="connsiteX1" fmla="*/ 22257 w 1556200"/>
              <a:gd name="connsiteY1" fmla="*/ 2927967 h 3078870"/>
              <a:gd name="connsiteX2" fmla="*/ 1541721 w 1556200"/>
              <a:gd name="connsiteY2" fmla="*/ 2450178 h 3078870"/>
              <a:gd name="connsiteX3" fmla="*/ 1553346 w 1556200"/>
              <a:gd name="connsiteY3" fmla="*/ 387539 h 3078870"/>
              <a:gd name="connsiteX4" fmla="*/ 0 w 1556200"/>
              <a:gd name="connsiteY4" fmla="*/ 189305 h 3078870"/>
              <a:gd name="connsiteX0" fmla="*/ 0 w 1556200"/>
              <a:gd name="connsiteY0" fmla="*/ 189305 h 2971356"/>
              <a:gd name="connsiteX1" fmla="*/ 22257 w 1556200"/>
              <a:gd name="connsiteY1" fmla="*/ 2927967 h 2971356"/>
              <a:gd name="connsiteX2" fmla="*/ 1541721 w 1556200"/>
              <a:gd name="connsiteY2" fmla="*/ 2450178 h 2971356"/>
              <a:gd name="connsiteX3" fmla="*/ 1553346 w 1556200"/>
              <a:gd name="connsiteY3" fmla="*/ 387539 h 2971356"/>
              <a:gd name="connsiteX4" fmla="*/ 0 w 1556200"/>
              <a:gd name="connsiteY4" fmla="*/ 189305 h 2971356"/>
              <a:gd name="connsiteX0" fmla="*/ 0 w 1558044"/>
              <a:gd name="connsiteY0" fmla="*/ 189305 h 2993115"/>
              <a:gd name="connsiteX1" fmla="*/ 22257 w 1558044"/>
              <a:gd name="connsiteY1" fmla="*/ 2927967 h 2993115"/>
              <a:gd name="connsiteX2" fmla="*/ 1553347 w 1558044"/>
              <a:gd name="connsiteY2" fmla="*/ 2591149 h 2993115"/>
              <a:gd name="connsiteX3" fmla="*/ 1553346 w 1558044"/>
              <a:gd name="connsiteY3" fmla="*/ 387539 h 2993115"/>
              <a:gd name="connsiteX4" fmla="*/ 0 w 1558044"/>
              <a:gd name="connsiteY4" fmla="*/ 189305 h 2993115"/>
              <a:gd name="connsiteX0" fmla="*/ 0 w 1558044"/>
              <a:gd name="connsiteY0" fmla="*/ 189305 h 2962196"/>
              <a:gd name="connsiteX1" fmla="*/ 22257 w 1558044"/>
              <a:gd name="connsiteY1" fmla="*/ 2927967 h 2962196"/>
              <a:gd name="connsiteX2" fmla="*/ 1553347 w 1558044"/>
              <a:gd name="connsiteY2" fmla="*/ 2591149 h 2962196"/>
              <a:gd name="connsiteX3" fmla="*/ 1553346 w 1558044"/>
              <a:gd name="connsiteY3" fmla="*/ 387539 h 2962196"/>
              <a:gd name="connsiteX4" fmla="*/ 0 w 1558044"/>
              <a:gd name="connsiteY4" fmla="*/ 189305 h 2962196"/>
              <a:gd name="connsiteX0" fmla="*/ 0 w 1558044"/>
              <a:gd name="connsiteY0" fmla="*/ 189305 h 2927967"/>
              <a:gd name="connsiteX1" fmla="*/ 22257 w 1558044"/>
              <a:gd name="connsiteY1" fmla="*/ 2927967 h 2927967"/>
              <a:gd name="connsiteX2" fmla="*/ 1553347 w 1558044"/>
              <a:gd name="connsiteY2" fmla="*/ 2591149 h 2927967"/>
              <a:gd name="connsiteX3" fmla="*/ 1553346 w 1558044"/>
              <a:gd name="connsiteY3" fmla="*/ 387539 h 2927967"/>
              <a:gd name="connsiteX4" fmla="*/ 0 w 1558044"/>
              <a:gd name="connsiteY4" fmla="*/ 189305 h 2927967"/>
              <a:gd name="connsiteX0" fmla="*/ 0 w 1580514"/>
              <a:gd name="connsiteY0" fmla="*/ 67766 h 2806428"/>
              <a:gd name="connsiteX1" fmla="*/ 22257 w 1580514"/>
              <a:gd name="connsiteY1" fmla="*/ 2806428 h 2806428"/>
              <a:gd name="connsiteX2" fmla="*/ 1553347 w 1580514"/>
              <a:gd name="connsiteY2" fmla="*/ 2469610 h 2806428"/>
              <a:gd name="connsiteX3" fmla="*/ 1578561 w 1580514"/>
              <a:gd name="connsiteY3" fmla="*/ 1109234 h 2806428"/>
              <a:gd name="connsiteX4" fmla="*/ 0 w 1580514"/>
              <a:gd name="connsiteY4" fmla="*/ 67766 h 2806428"/>
              <a:gd name="connsiteX0" fmla="*/ 0 w 1580514"/>
              <a:gd name="connsiteY0" fmla="*/ 242216 h 2980878"/>
              <a:gd name="connsiteX1" fmla="*/ 22257 w 1580514"/>
              <a:gd name="connsiteY1" fmla="*/ 2980878 h 2980878"/>
              <a:gd name="connsiteX2" fmla="*/ 1553347 w 1580514"/>
              <a:gd name="connsiteY2" fmla="*/ 2644060 h 2980878"/>
              <a:gd name="connsiteX3" fmla="*/ 1578561 w 1580514"/>
              <a:gd name="connsiteY3" fmla="*/ 1283684 h 2980878"/>
              <a:gd name="connsiteX4" fmla="*/ 0 w 1580514"/>
              <a:gd name="connsiteY4" fmla="*/ 242216 h 2980878"/>
              <a:gd name="connsiteX0" fmla="*/ 0 w 1580514"/>
              <a:gd name="connsiteY0" fmla="*/ 516964 h 2654964"/>
              <a:gd name="connsiteX1" fmla="*/ 22257 w 1580514"/>
              <a:gd name="connsiteY1" fmla="*/ 2654964 h 2654964"/>
              <a:gd name="connsiteX2" fmla="*/ 1553347 w 1580514"/>
              <a:gd name="connsiteY2" fmla="*/ 2318146 h 2654964"/>
              <a:gd name="connsiteX3" fmla="*/ 1578561 w 1580514"/>
              <a:gd name="connsiteY3" fmla="*/ 957770 h 2654964"/>
              <a:gd name="connsiteX4" fmla="*/ 0 w 1580514"/>
              <a:gd name="connsiteY4" fmla="*/ 516964 h 2654964"/>
              <a:gd name="connsiteX0" fmla="*/ 0 w 1580514"/>
              <a:gd name="connsiteY0" fmla="*/ 536543 h 2674543"/>
              <a:gd name="connsiteX1" fmla="*/ 22257 w 1580514"/>
              <a:gd name="connsiteY1" fmla="*/ 2674543 h 2674543"/>
              <a:gd name="connsiteX2" fmla="*/ 1553347 w 1580514"/>
              <a:gd name="connsiteY2" fmla="*/ 2337725 h 2674543"/>
              <a:gd name="connsiteX3" fmla="*/ 1578561 w 1580514"/>
              <a:gd name="connsiteY3" fmla="*/ 977349 h 2674543"/>
              <a:gd name="connsiteX4" fmla="*/ 0 w 1580514"/>
              <a:gd name="connsiteY4" fmla="*/ 536543 h 2674543"/>
              <a:gd name="connsiteX0" fmla="*/ 0 w 1580514"/>
              <a:gd name="connsiteY0" fmla="*/ 674435 h 2581412"/>
              <a:gd name="connsiteX1" fmla="*/ 22257 w 1580514"/>
              <a:gd name="connsiteY1" fmla="*/ 2581412 h 2581412"/>
              <a:gd name="connsiteX2" fmla="*/ 1553347 w 1580514"/>
              <a:gd name="connsiteY2" fmla="*/ 2244594 h 2581412"/>
              <a:gd name="connsiteX3" fmla="*/ 1578561 w 1580514"/>
              <a:gd name="connsiteY3" fmla="*/ 884218 h 2581412"/>
              <a:gd name="connsiteX4" fmla="*/ 0 w 1580514"/>
              <a:gd name="connsiteY4" fmla="*/ 674435 h 2581412"/>
              <a:gd name="connsiteX0" fmla="*/ 0 w 1580514"/>
              <a:gd name="connsiteY0" fmla="*/ 881806 h 2788783"/>
              <a:gd name="connsiteX1" fmla="*/ 22257 w 1580514"/>
              <a:gd name="connsiteY1" fmla="*/ 2788783 h 2788783"/>
              <a:gd name="connsiteX2" fmla="*/ 1553347 w 1580514"/>
              <a:gd name="connsiteY2" fmla="*/ 2451965 h 2788783"/>
              <a:gd name="connsiteX3" fmla="*/ 1578561 w 1580514"/>
              <a:gd name="connsiteY3" fmla="*/ 1091589 h 2788783"/>
              <a:gd name="connsiteX4" fmla="*/ 0 w 1580514"/>
              <a:gd name="connsiteY4" fmla="*/ 881806 h 278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514" h="2788783">
                <a:moveTo>
                  <a:pt x="0" y="881806"/>
                </a:moveTo>
                <a:lnTo>
                  <a:pt x="22257" y="2788783"/>
                </a:lnTo>
                <a:cubicBezTo>
                  <a:pt x="523342" y="2779880"/>
                  <a:pt x="1296228" y="2846000"/>
                  <a:pt x="1553347" y="2451965"/>
                </a:cubicBezTo>
                <a:cubicBezTo>
                  <a:pt x="1553347" y="1838821"/>
                  <a:pt x="1589133" y="1789301"/>
                  <a:pt x="1578561" y="1091589"/>
                </a:cubicBezTo>
                <a:cubicBezTo>
                  <a:pt x="842514" y="-523549"/>
                  <a:pt x="116497" y="-131095"/>
                  <a:pt x="0" y="881806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7" name="Tekstboks 16"/>
          <p:cNvSpPr txBox="1"/>
          <p:nvPr/>
        </p:nvSpPr>
        <p:spPr>
          <a:xfrm>
            <a:off x="4343400" y="2539425"/>
            <a:ext cx="4419600" cy="107721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Ventrikel 2 </a:t>
            </a:r>
            <a:r>
              <a:rPr lang="da-DK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(person med A-stenose</a:t>
            </a:r>
            <a:r>
              <a:rPr lang="da-DK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r>
              <a:rPr lang="da-DK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EF= (EDV-ESV)/EDV</a:t>
            </a:r>
          </a:p>
          <a:p>
            <a:r>
              <a:rPr lang="da-DK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a-DK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= (120-50</a:t>
            </a:r>
            <a:r>
              <a:rPr lang="da-DK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)/</a:t>
            </a:r>
            <a:r>
              <a:rPr lang="da-DK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120</a:t>
            </a:r>
          </a:p>
          <a:p>
            <a:r>
              <a:rPr lang="da-DK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a-DK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= 58 </a:t>
            </a:r>
            <a:r>
              <a:rPr lang="da-DK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</a:p>
        </p:txBody>
      </p:sp>
      <p:sp>
        <p:nvSpPr>
          <p:cNvPr id="18" name="Tekstboks 17"/>
          <p:cNvSpPr txBox="1"/>
          <p:nvPr/>
        </p:nvSpPr>
        <p:spPr>
          <a:xfrm>
            <a:off x="4343400" y="3657600"/>
            <a:ext cx="4419600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16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Ventrikel 2 præsterer et større arbejde end ventrikel 1. </a:t>
            </a:r>
          </a:p>
          <a:p>
            <a:r>
              <a:rPr lang="da-DK" sz="16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to har samme EF=58%. </a:t>
            </a:r>
          </a:p>
          <a:p>
            <a:r>
              <a:rPr lang="da-DK" sz="16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DVS. ekkokardiografiske funktionsmål er </a:t>
            </a:r>
            <a:r>
              <a:rPr lang="da-DK" sz="1600" b="1" i="1" u="sng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indirekte</a:t>
            </a:r>
            <a:r>
              <a:rPr lang="da-DK" sz="16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mål får ventriklens arbejdsevne som skal ses i lyset af de givne tryk og modstandsforhold</a:t>
            </a:r>
            <a:endParaRPr lang="da-DK" sz="1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Kombinationstegning 20"/>
          <p:cNvSpPr/>
          <p:nvPr/>
        </p:nvSpPr>
        <p:spPr>
          <a:xfrm>
            <a:off x="2438400" y="2209800"/>
            <a:ext cx="1614503" cy="3109327"/>
          </a:xfrm>
          <a:custGeom>
            <a:avLst/>
            <a:gdLst>
              <a:gd name="connsiteX0" fmla="*/ 0 w 1541721"/>
              <a:gd name="connsiteY0" fmla="*/ 637953 h 3200400"/>
              <a:gd name="connsiteX1" fmla="*/ 10632 w 1541721"/>
              <a:gd name="connsiteY1" fmla="*/ 3200400 h 3200400"/>
              <a:gd name="connsiteX2" fmla="*/ 1541721 w 1541721"/>
              <a:gd name="connsiteY2" fmla="*/ 3051544 h 3200400"/>
              <a:gd name="connsiteX3" fmla="*/ 1541721 w 1541721"/>
              <a:gd name="connsiteY3" fmla="*/ 1212111 h 3200400"/>
              <a:gd name="connsiteX4" fmla="*/ 1509823 w 1541721"/>
              <a:gd name="connsiteY4" fmla="*/ 1127051 h 3200400"/>
              <a:gd name="connsiteX5" fmla="*/ 1499191 w 1541721"/>
              <a:gd name="connsiteY5" fmla="*/ 1095153 h 3200400"/>
              <a:gd name="connsiteX6" fmla="*/ 1477925 w 1541721"/>
              <a:gd name="connsiteY6" fmla="*/ 1073888 h 3200400"/>
              <a:gd name="connsiteX7" fmla="*/ 1435395 w 1541721"/>
              <a:gd name="connsiteY7" fmla="*/ 1010093 h 3200400"/>
              <a:gd name="connsiteX8" fmla="*/ 1414130 w 1541721"/>
              <a:gd name="connsiteY8" fmla="*/ 946297 h 3200400"/>
              <a:gd name="connsiteX9" fmla="*/ 1403498 w 1541721"/>
              <a:gd name="connsiteY9" fmla="*/ 914400 h 3200400"/>
              <a:gd name="connsiteX10" fmla="*/ 1382232 w 1541721"/>
              <a:gd name="connsiteY10" fmla="*/ 893134 h 3200400"/>
              <a:gd name="connsiteX11" fmla="*/ 1350335 w 1541721"/>
              <a:gd name="connsiteY11" fmla="*/ 797441 h 3200400"/>
              <a:gd name="connsiteX12" fmla="*/ 1339702 w 1541721"/>
              <a:gd name="connsiteY12" fmla="*/ 765544 h 3200400"/>
              <a:gd name="connsiteX13" fmla="*/ 1307805 w 1541721"/>
              <a:gd name="connsiteY13" fmla="*/ 744279 h 3200400"/>
              <a:gd name="connsiteX14" fmla="*/ 1275907 w 1541721"/>
              <a:gd name="connsiteY14" fmla="*/ 659218 h 3200400"/>
              <a:gd name="connsiteX15" fmla="*/ 1169581 w 1541721"/>
              <a:gd name="connsiteY15" fmla="*/ 478465 h 3200400"/>
              <a:gd name="connsiteX16" fmla="*/ 1127051 w 1541721"/>
              <a:gd name="connsiteY16" fmla="*/ 393404 h 3200400"/>
              <a:gd name="connsiteX17" fmla="*/ 1063256 w 1541721"/>
              <a:gd name="connsiteY17" fmla="*/ 350874 h 3200400"/>
              <a:gd name="connsiteX18" fmla="*/ 1041991 w 1541721"/>
              <a:gd name="connsiteY18" fmla="*/ 318976 h 3200400"/>
              <a:gd name="connsiteX19" fmla="*/ 1010093 w 1541721"/>
              <a:gd name="connsiteY19" fmla="*/ 308344 h 3200400"/>
              <a:gd name="connsiteX20" fmla="*/ 967563 w 1541721"/>
              <a:gd name="connsiteY20" fmla="*/ 244548 h 3200400"/>
              <a:gd name="connsiteX21" fmla="*/ 903767 w 1541721"/>
              <a:gd name="connsiteY21" fmla="*/ 202018 h 3200400"/>
              <a:gd name="connsiteX22" fmla="*/ 839972 w 1541721"/>
              <a:gd name="connsiteY22" fmla="*/ 127590 h 3200400"/>
              <a:gd name="connsiteX23" fmla="*/ 808074 w 1541721"/>
              <a:gd name="connsiteY23" fmla="*/ 116958 h 3200400"/>
              <a:gd name="connsiteX24" fmla="*/ 797442 w 1541721"/>
              <a:gd name="connsiteY24" fmla="*/ 85060 h 3200400"/>
              <a:gd name="connsiteX25" fmla="*/ 723014 w 1541721"/>
              <a:gd name="connsiteY25" fmla="*/ 74427 h 3200400"/>
              <a:gd name="connsiteX26" fmla="*/ 637953 w 1541721"/>
              <a:gd name="connsiteY26" fmla="*/ 31897 h 3200400"/>
              <a:gd name="connsiteX27" fmla="*/ 457200 w 1541721"/>
              <a:gd name="connsiteY27" fmla="*/ 0 h 3200400"/>
              <a:gd name="connsiteX28" fmla="*/ 202019 w 1541721"/>
              <a:gd name="connsiteY28" fmla="*/ 10632 h 3200400"/>
              <a:gd name="connsiteX29" fmla="*/ 159488 w 1541721"/>
              <a:gd name="connsiteY29" fmla="*/ 74427 h 3200400"/>
              <a:gd name="connsiteX30" fmla="*/ 116958 w 1541721"/>
              <a:gd name="connsiteY30" fmla="*/ 138223 h 3200400"/>
              <a:gd name="connsiteX31" fmla="*/ 95693 w 1541721"/>
              <a:gd name="connsiteY31" fmla="*/ 170121 h 3200400"/>
              <a:gd name="connsiteX32" fmla="*/ 63795 w 1541721"/>
              <a:gd name="connsiteY32" fmla="*/ 233916 h 3200400"/>
              <a:gd name="connsiteX33" fmla="*/ 31898 w 1541721"/>
              <a:gd name="connsiteY33" fmla="*/ 361507 h 3200400"/>
              <a:gd name="connsiteX34" fmla="*/ 0 w 1541721"/>
              <a:gd name="connsiteY34" fmla="*/ 637953 h 3200400"/>
              <a:gd name="connsiteX0" fmla="*/ 0 w 1541721"/>
              <a:gd name="connsiteY0" fmla="*/ 723013 h 3285460"/>
              <a:gd name="connsiteX1" fmla="*/ 10632 w 1541721"/>
              <a:gd name="connsiteY1" fmla="*/ 3285460 h 3285460"/>
              <a:gd name="connsiteX2" fmla="*/ 1541721 w 1541721"/>
              <a:gd name="connsiteY2" fmla="*/ 3136604 h 3285460"/>
              <a:gd name="connsiteX3" fmla="*/ 1541721 w 1541721"/>
              <a:gd name="connsiteY3" fmla="*/ 1297171 h 3285460"/>
              <a:gd name="connsiteX4" fmla="*/ 1509823 w 1541721"/>
              <a:gd name="connsiteY4" fmla="*/ 1212111 h 3285460"/>
              <a:gd name="connsiteX5" fmla="*/ 1499191 w 1541721"/>
              <a:gd name="connsiteY5" fmla="*/ 1180213 h 3285460"/>
              <a:gd name="connsiteX6" fmla="*/ 1477925 w 1541721"/>
              <a:gd name="connsiteY6" fmla="*/ 1158948 h 3285460"/>
              <a:gd name="connsiteX7" fmla="*/ 1435395 w 1541721"/>
              <a:gd name="connsiteY7" fmla="*/ 1095153 h 3285460"/>
              <a:gd name="connsiteX8" fmla="*/ 1414130 w 1541721"/>
              <a:gd name="connsiteY8" fmla="*/ 1031357 h 3285460"/>
              <a:gd name="connsiteX9" fmla="*/ 1403498 w 1541721"/>
              <a:gd name="connsiteY9" fmla="*/ 999460 h 3285460"/>
              <a:gd name="connsiteX10" fmla="*/ 1382232 w 1541721"/>
              <a:gd name="connsiteY10" fmla="*/ 978194 h 3285460"/>
              <a:gd name="connsiteX11" fmla="*/ 1350335 w 1541721"/>
              <a:gd name="connsiteY11" fmla="*/ 882501 h 3285460"/>
              <a:gd name="connsiteX12" fmla="*/ 1339702 w 1541721"/>
              <a:gd name="connsiteY12" fmla="*/ 850604 h 3285460"/>
              <a:gd name="connsiteX13" fmla="*/ 1307805 w 1541721"/>
              <a:gd name="connsiteY13" fmla="*/ 829339 h 3285460"/>
              <a:gd name="connsiteX14" fmla="*/ 1275907 w 1541721"/>
              <a:gd name="connsiteY14" fmla="*/ 744278 h 3285460"/>
              <a:gd name="connsiteX15" fmla="*/ 1169581 w 1541721"/>
              <a:gd name="connsiteY15" fmla="*/ 563525 h 3285460"/>
              <a:gd name="connsiteX16" fmla="*/ 1127051 w 1541721"/>
              <a:gd name="connsiteY16" fmla="*/ 478464 h 3285460"/>
              <a:gd name="connsiteX17" fmla="*/ 1063256 w 1541721"/>
              <a:gd name="connsiteY17" fmla="*/ 435934 h 3285460"/>
              <a:gd name="connsiteX18" fmla="*/ 1041991 w 1541721"/>
              <a:gd name="connsiteY18" fmla="*/ 404036 h 3285460"/>
              <a:gd name="connsiteX19" fmla="*/ 1010093 w 1541721"/>
              <a:gd name="connsiteY19" fmla="*/ 393404 h 3285460"/>
              <a:gd name="connsiteX20" fmla="*/ 967563 w 1541721"/>
              <a:gd name="connsiteY20" fmla="*/ 329608 h 3285460"/>
              <a:gd name="connsiteX21" fmla="*/ 903767 w 1541721"/>
              <a:gd name="connsiteY21" fmla="*/ 287078 h 3285460"/>
              <a:gd name="connsiteX22" fmla="*/ 839972 w 1541721"/>
              <a:gd name="connsiteY22" fmla="*/ 212650 h 3285460"/>
              <a:gd name="connsiteX23" fmla="*/ 808074 w 1541721"/>
              <a:gd name="connsiteY23" fmla="*/ 202018 h 3285460"/>
              <a:gd name="connsiteX24" fmla="*/ 797442 w 1541721"/>
              <a:gd name="connsiteY24" fmla="*/ 170120 h 3285460"/>
              <a:gd name="connsiteX25" fmla="*/ 723014 w 1541721"/>
              <a:gd name="connsiteY25" fmla="*/ 159487 h 3285460"/>
              <a:gd name="connsiteX26" fmla="*/ 637953 w 1541721"/>
              <a:gd name="connsiteY26" fmla="*/ 116957 h 3285460"/>
              <a:gd name="connsiteX27" fmla="*/ 478465 w 1541721"/>
              <a:gd name="connsiteY27" fmla="*/ 0 h 3285460"/>
              <a:gd name="connsiteX28" fmla="*/ 202019 w 1541721"/>
              <a:gd name="connsiteY28" fmla="*/ 95692 h 3285460"/>
              <a:gd name="connsiteX29" fmla="*/ 159488 w 1541721"/>
              <a:gd name="connsiteY29" fmla="*/ 159487 h 3285460"/>
              <a:gd name="connsiteX30" fmla="*/ 116958 w 1541721"/>
              <a:gd name="connsiteY30" fmla="*/ 223283 h 3285460"/>
              <a:gd name="connsiteX31" fmla="*/ 95693 w 1541721"/>
              <a:gd name="connsiteY31" fmla="*/ 255181 h 3285460"/>
              <a:gd name="connsiteX32" fmla="*/ 63795 w 1541721"/>
              <a:gd name="connsiteY32" fmla="*/ 318976 h 3285460"/>
              <a:gd name="connsiteX33" fmla="*/ 31898 w 1541721"/>
              <a:gd name="connsiteY33" fmla="*/ 446567 h 3285460"/>
              <a:gd name="connsiteX34" fmla="*/ 0 w 1541721"/>
              <a:gd name="connsiteY34" fmla="*/ 723013 h 3285460"/>
              <a:gd name="connsiteX0" fmla="*/ 0 w 1541721"/>
              <a:gd name="connsiteY0" fmla="*/ 723013 h 3285460"/>
              <a:gd name="connsiteX1" fmla="*/ 10632 w 1541721"/>
              <a:gd name="connsiteY1" fmla="*/ 3285460 h 3285460"/>
              <a:gd name="connsiteX2" fmla="*/ 1541721 w 1541721"/>
              <a:gd name="connsiteY2" fmla="*/ 3136604 h 3285460"/>
              <a:gd name="connsiteX3" fmla="*/ 1541721 w 1541721"/>
              <a:gd name="connsiteY3" fmla="*/ 1297171 h 3285460"/>
              <a:gd name="connsiteX4" fmla="*/ 1509823 w 1541721"/>
              <a:gd name="connsiteY4" fmla="*/ 1212111 h 3285460"/>
              <a:gd name="connsiteX5" fmla="*/ 1499191 w 1541721"/>
              <a:gd name="connsiteY5" fmla="*/ 1180213 h 3285460"/>
              <a:gd name="connsiteX6" fmla="*/ 1477925 w 1541721"/>
              <a:gd name="connsiteY6" fmla="*/ 1158948 h 3285460"/>
              <a:gd name="connsiteX7" fmla="*/ 1435395 w 1541721"/>
              <a:gd name="connsiteY7" fmla="*/ 1095153 h 3285460"/>
              <a:gd name="connsiteX8" fmla="*/ 1414130 w 1541721"/>
              <a:gd name="connsiteY8" fmla="*/ 1031357 h 3285460"/>
              <a:gd name="connsiteX9" fmla="*/ 1403498 w 1541721"/>
              <a:gd name="connsiteY9" fmla="*/ 999460 h 3285460"/>
              <a:gd name="connsiteX10" fmla="*/ 1382232 w 1541721"/>
              <a:gd name="connsiteY10" fmla="*/ 978194 h 3285460"/>
              <a:gd name="connsiteX11" fmla="*/ 1350335 w 1541721"/>
              <a:gd name="connsiteY11" fmla="*/ 882501 h 3285460"/>
              <a:gd name="connsiteX12" fmla="*/ 1339702 w 1541721"/>
              <a:gd name="connsiteY12" fmla="*/ 850604 h 3285460"/>
              <a:gd name="connsiteX13" fmla="*/ 1307805 w 1541721"/>
              <a:gd name="connsiteY13" fmla="*/ 829339 h 3285460"/>
              <a:gd name="connsiteX14" fmla="*/ 1275907 w 1541721"/>
              <a:gd name="connsiteY14" fmla="*/ 744278 h 3285460"/>
              <a:gd name="connsiteX15" fmla="*/ 1169581 w 1541721"/>
              <a:gd name="connsiteY15" fmla="*/ 563525 h 3285460"/>
              <a:gd name="connsiteX16" fmla="*/ 1127051 w 1541721"/>
              <a:gd name="connsiteY16" fmla="*/ 478464 h 3285460"/>
              <a:gd name="connsiteX17" fmla="*/ 1063256 w 1541721"/>
              <a:gd name="connsiteY17" fmla="*/ 435934 h 3285460"/>
              <a:gd name="connsiteX18" fmla="*/ 1041991 w 1541721"/>
              <a:gd name="connsiteY18" fmla="*/ 404036 h 3285460"/>
              <a:gd name="connsiteX19" fmla="*/ 1010093 w 1541721"/>
              <a:gd name="connsiteY19" fmla="*/ 393404 h 3285460"/>
              <a:gd name="connsiteX20" fmla="*/ 967563 w 1541721"/>
              <a:gd name="connsiteY20" fmla="*/ 329608 h 3285460"/>
              <a:gd name="connsiteX21" fmla="*/ 903767 w 1541721"/>
              <a:gd name="connsiteY21" fmla="*/ 287078 h 3285460"/>
              <a:gd name="connsiteX22" fmla="*/ 839972 w 1541721"/>
              <a:gd name="connsiteY22" fmla="*/ 212650 h 3285460"/>
              <a:gd name="connsiteX23" fmla="*/ 808074 w 1541721"/>
              <a:gd name="connsiteY23" fmla="*/ 202018 h 3285460"/>
              <a:gd name="connsiteX24" fmla="*/ 797442 w 1541721"/>
              <a:gd name="connsiteY24" fmla="*/ 170120 h 3285460"/>
              <a:gd name="connsiteX25" fmla="*/ 723014 w 1541721"/>
              <a:gd name="connsiteY25" fmla="*/ 159487 h 3285460"/>
              <a:gd name="connsiteX26" fmla="*/ 669851 w 1541721"/>
              <a:gd name="connsiteY26" fmla="*/ 74427 h 3285460"/>
              <a:gd name="connsiteX27" fmla="*/ 478465 w 1541721"/>
              <a:gd name="connsiteY27" fmla="*/ 0 h 3285460"/>
              <a:gd name="connsiteX28" fmla="*/ 202019 w 1541721"/>
              <a:gd name="connsiteY28" fmla="*/ 95692 h 3285460"/>
              <a:gd name="connsiteX29" fmla="*/ 159488 w 1541721"/>
              <a:gd name="connsiteY29" fmla="*/ 159487 h 3285460"/>
              <a:gd name="connsiteX30" fmla="*/ 116958 w 1541721"/>
              <a:gd name="connsiteY30" fmla="*/ 223283 h 3285460"/>
              <a:gd name="connsiteX31" fmla="*/ 95693 w 1541721"/>
              <a:gd name="connsiteY31" fmla="*/ 255181 h 3285460"/>
              <a:gd name="connsiteX32" fmla="*/ 63795 w 1541721"/>
              <a:gd name="connsiteY32" fmla="*/ 318976 h 3285460"/>
              <a:gd name="connsiteX33" fmla="*/ 31898 w 1541721"/>
              <a:gd name="connsiteY33" fmla="*/ 446567 h 3285460"/>
              <a:gd name="connsiteX34" fmla="*/ 0 w 1541721"/>
              <a:gd name="connsiteY34" fmla="*/ 723013 h 3285460"/>
              <a:gd name="connsiteX0" fmla="*/ 11331 w 1553052"/>
              <a:gd name="connsiteY0" fmla="*/ 723013 h 3285460"/>
              <a:gd name="connsiteX1" fmla="*/ 21963 w 1553052"/>
              <a:gd name="connsiteY1" fmla="*/ 3285460 h 3285460"/>
              <a:gd name="connsiteX2" fmla="*/ 1553052 w 1553052"/>
              <a:gd name="connsiteY2" fmla="*/ 3136604 h 3285460"/>
              <a:gd name="connsiteX3" fmla="*/ 1553052 w 1553052"/>
              <a:gd name="connsiteY3" fmla="*/ 1297171 h 3285460"/>
              <a:gd name="connsiteX4" fmla="*/ 1521154 w 1553052"/>
              <a:gd name="connsiteY4" fmla="*/ 1212111 h 3285460"/>
              <a:gd name="connsiteX5" fmla="*/ 1510522 w 1553052"/>
              <a:gd name="connsiteY5" fmla="*/ 1180213 h 3285460"/>
              <a:gd name="connsiteX6" fmla="*/ 1489256 w 1553052"/>
              <a:gd name="connsiteY6" fmla="*/ 1158948 h 3285460"/>
              <a:gd name="connsiteX7" fmla="*/ 1446726 w 1553052"/>
              <a:gd name="connsiteY7" fmla="*/ 1095153 h 3285460"/>
              <a:gd name="connsiteX8" fmla="*/ 1425461 w 1553052"/>
              <a:gd name="connsiteY8" fmla="*/ 1031357 h 3285460"/>
              <a:gd name="connsiteX9" fmla="*/ 1414829 w 1553052"/>
              <a:gd name="connsiteY9" fmla="*/ 999460 h 3285460"/>
              <a:gd name="connsiteX10" fmla="*/ 1393563 w 1553052"/>
              <a:gd name="connsiteY10" fmla="*/ 978194 h 3285460"/>
              <a:gd name="connsiteX11" fmla="*/ 1361666 w 1553052"/>
              <a:gd name="connsiteY11" fmla="*/ 882501 h 3285460"/>
              <a:gd name="connsiteX12" fmla="*/ 1351033 w 1553052"/>
              <a:gd name="connsiteY12" fmla="*/ 850604 h 3285460"/>
              <a:gd name="connsiteX13" fmla="*/ 1319136 w 1553052"/>
              <a:gd name="connsiteY13" fmla="*/ 829339 h 3285460"/>
              <a:gd name="connsiteX14" fmla="*/ 1287238 w 1553052"/>
              <a:gd name="connsiteY14" fmla="*/ 744278 h 3285460"/>
              <a:gd name="connsiteX15" fmla="*/ 1180912 w 1553052"/>
              <a:gd name="connsiteY15" fmla="*/ 563525 h 3285460"/>
              <a:gd name="connsiteX16" fmla="*/ 1138382 w 1553052"/>
              <a:gd name="connsiteY16" fmla="*/ 478464 h 3285460"/>
              <a:gd name="connsiteX17" fmla="*/ 1074587 w 1553052"/>
              <a:gd name="connsiteY17" fmla="*/ 435934 h 3285460"/>
              <a:gd name="connsiteX18" fmla="*/ 1053322 w 1553052"/>
              <a:gd name="connsiteY18" fmla="*/ 404036 h 3285460"/>
              <a:gd name="connsiteX19" fmla="*/ 1021424 w 1553052"/>
              <a:gd name="connsiteY19" fmla="*/ 393404 h 3285460"/>
              <a:gd name="connsiteX20" fmla="*/ 978894 w 1553052"/>
              <a:gd name="connsiteY20" fmla="*/ 329608 h 3285460"/>
              <a:gd name="connsiteX21" fmla="*/ 915098 w 1553052"/>
              <a:gd name="connsiteY21" fmla="*/ 287078 h 3285460"/>
              <a:gd name="connsiteX22" fmla="*/ 851303 w 1553052"/>
              <a:gd name="connsiteY22" fmla="*/ 212650 h 3285460"/>
              <a:gd name="connsiteX23" fmla="*/ 819405 w 1553052"/>
              <a:gd name="connsiteY23" fmla="*/ 202018 h 3285460"/>
              <a:gd name="connsiteX24" fmla="*/ 808773 w 1553052"/>
              <a:gd name="connsiteY24" fmla="*/ 170120 h 3285460"/>
              <a:gd name="connsiteX25" fmla="*/ 734345 w 1553052"/>
              <a:gd name="connsiteY25" fmla="*/ 159487 h 3285460"/>
              <a:gd name="connsiteX26" fmla="*/ 681182 w 1553052"/>
              <a:gd name="connsiteY26" fmla="*/ 74427 h 3285460"/>
              <a:gd name="connsiteX27" fmla="*/ 489796 w 1553052"/>
              <a:gd name="connsiteY27" fmla="*/ 0 h 3285460"/>
              <a:gd name="connsiteX28" fmla="*/ 213350 w 1553052"/>
              <a:gd name="connsiteY28" fmla="*/ 95692 h 3285460"/>
              <a:gd name="connsiteX29" fmla="*/ 170819 w 1553052"/>
              <a:gd name="connsiteY29" fmla="*/ 159487 h 3285460"/>
              <a:gd name="connsiteX30" fmla="*/ 128289 w 1553052"/>
              <a:gd name="connsiteY30" fmla="*/ 223283 h 3285460"/>
              <a:gd name="connsiteX31" fmla="*/ 107024 w 1553052"/>
              <a:gd name="connsiteY31" fmla="*/ 255181 h 3285460"/>
              <a:gd name="connsiteX32" fmla="*/ 75126 w 1553052"/>
              <a:gd name="connsiteY32" fmla="*/ 318976 h 3285460"/>
              <a:gd name="connsiteX33" fmla="*/ 944 w 1553052"/>
              <a:gd name="connsiteY33" fmla="*/ 446567 h 3285460"/>
              <a:gd name="connsiteX34" fmla="*/ 11331 w 1553052"/>
              <a:gd name="connsiteY34" fmla="*/ 723013 h 3285460"/>
              <a:gd name="connsiteX0" fmla="*/ 16457 w 1558178"/>
              <a:gd name="connsiteY0" fmla="*/ 723013 h 3285460"/>
              <a:gd name="connsiteX1" fmla="*/ 27089 w 1558178"/>
              <a:gd name="connsiteY1" fmla="*/ 3285460 h 3285460"/>
              <a:gd name="connsiteX2" fmla="*/ 1558178 w 1558178"/>
              <a:gd name="connsiteY2" fmla="*/ 3136604 h 3285460"/>
              <a:gd name="connsiteX3" fmla="*/ 1558178 w 1558178"/>
              <a:gd name="connsiteY3" fmla="*/ 1297171 h 3285460"/>
              <a:gd name="connsiteX4" fmla="*/ 1526280 w 1558178"/>
              <a:gd name="connsiteY4" fmla="*/ 1212111 h 3285460"/>
              <a:gd name="connsiteX5" fmla="*/ 1515648 w 1558178"/>
              <a:gd name="connsiteY5" fmla="*/ 1180213 h 3285460"/>
              <a:gd name="connsiteX6" fmla="*/ 1494382 w 1558178"/>
              <a:gd name="connsiteY6" fmla="*/ 1158948 h 3285460"/>
              <a:gd name="connsiteX7" fmla="*/ 1451852 w 1558178"/>
              <a:gd name="connsiteY7" fmla="*/ 1095153 h 3285460"/>
              <a:gd name="connsiteX8" fmla="*/ 1430587 w 1558178"/>
              <a:gd name="connsiteY8" fmla="*/ 1031357 h 3285460"/>
              <a:gd name="connsiteX9" fmla="*/ 1419955 w 1558178"/>
              <a:gd name="connsiteY9" fmla="*/ 999460 h 3285460"/>
              <a:gd name="connsiteX10" fmla="*/ 1398689 w 1558178"/>
              <a:gd name="connsiteY10" fmla="*/ 978194 h 3285460"/>
              <a:gd name="connsiteX11" fmla="*/ 1366792 w 1558178"/>
              <a:gd name="connsiteY11" fmla="*/ 882501 h 3285460"/>
              <a:gd name="connsiteX12" fmla="*/ 1356159 w 1558178"/>
              <a:gd name="connsiteY12" fmla="*/ 850604 h 3285460"/>
              <a:gd name="connsiteX13" fmla="*/ 1324262 w 1558178"/>
              <a:gd name="connsiteY13" fmla="*/ 829339 h 3285460"/>
              <a:gd name="connsiteX14" fmla="*/ 1292364 w 1558178"/>
              <a:gd name="connsiteY14" fmla="*/ 744278 h 3285460"/>
              <a:gd name="connsiteX15" fmla="*/ 1186038 w 1558178"/>
              <a:gd name="connsiteY15" fmla="*/ 563525 h 3285460"/>
              <a:gd name="connsiteX16" fmla="*/ 1143508 w 1558178"/>
              <a:gd name="connsiteY16" fmla="*/ 478464 h 3285460"/>
              <a:gd name="connsiteX17" fmla="*/ 1079713 w 1558178"/>
              <a:gd name="connsiteY17" fmla="*/ 435934 h 3285460"/>
              <a:gd name="connsiteX18" fmla="*/ 1058448 w 1558178"/>
              <a:gd name="connsiteY18" fmla="*/ 404036 h 3285460"/>
              <a:gd name="connsiteX19" fmla="*/ 1026550 w 1558178"/>
              <a:gd name="connsiteY19" fmla="*/ 393404 h 3285460"/>
              <a:gd name="connsiteX20" fmla="*/ 984020 w 1558178"/>
              <a:gd name="connsiteY20" fmla="*/ 329608 h 3285460"/>
              <a:gd name="connsiteX21" fmla="*/ 920224 w 1558178"/>
              <a:gd name="connsiteY21" fmla="*/ 287078 h 3285460"/>
              <a:gd name="connsiteX22" fmla="*/ 856429 w 1558178"/>
              <a:gd name="connsiteY22" fmla="*/ 212650 h 3285460"/>
              <a:gd name="connsiteX23" fmla="*/ 824531 w 1558178"/>
              <a:gd name="connsiteY23" fmla="*/ 202018 h 3285460"/>
              <a:gd name="connsiteX24" fmla="*/ 813899 w 1558178"/>
              <a:gd name="connsiteY24" fmla="*/ 170120 h 3285460"/>
              <a:gd name="connsiteX25" fmla="*/ 739471 w 1558178"/>
              <a:gd name="connsiteY25" fmla="*/ 159487 h 3285460"/>
              <a:gd name="connsiteX26" fmla="*/ 686308 w 1558178"/>
              <a:gd name="connsiteY26" fmla="*/ 74427 h 3285460"/>
              <a:gd name="connsiteX27" fmla="*/ 494922 w 1558178"/>
              <a:gd name="connsiteY27" fmla="*/ 0 h 3285460"/>
              <a:gd name="connsiteX28" fmla="*/ 218476 w 1558178"/>
              <a:gd name="connsiteY28" fmla="*/ 95692 h 3285460"/>
              <a:gd name="connsiteX29" fmla="*/ 175945 w 1558178"/>
              <a:gd name="connsiteY29" fmla="*/ 159487 h 3285460"/>
              <a:gd name="connsiteX30" fmla="*/ 133415 w 1558178"/>
              <a:gd name="connsiteY30" fmla="*/ 223283 h 3285460"/>
              <a:gd name="connsiteX31" fmla="*/ 112150 w 1558178"/>
              <a:gd name="connsiteY31" fmla="*/ 255181 h 3285460"/>
              <a:gd name="connsiteX32" fmla="*/ 80252 w 1558178"/>
              <a:gd name="connsiteY32" fmla="*/ 318976 h 3285460"/>
              <a:gd name="connsiteX33" fmla="*/ 6070 w 1558178"/>
              <a:gd name="connsiteY33" fmla="*/ 446567 h 3285460"/>
              <a:gd name="connsiteX34" fmla="*/ 16457 w 1558178"/>
              <a:gd name="connsiteY34" fmla="*/ 723013 h 3285460"/>
              <a:gd name="connsiteX0" fmla="*/ 15233 w 1556954"/>
              <a:gd name="connsiteY0" fmla="*/ 723013 h 3285460"/>
              <a:gd name="connsiteX1" fmla="*/ 25865 w 1556954"/>
              <a:gd name="connsiteY1" fmla="*/ 3285460 h 3285460"/>
              <a:gd name="connsiteX2" fmla="*/ 1556954 w 1556954"/>
              <a:gd name="connsiteY2" fmla="*/ 3136604 h 3285460"/>
              <a:gd name="connsiteX3" fmla="*/ 1556954 w 1556954"/>
              <a:gd name="connsiteY3" fmla="*/ 1297171 h 3285460"/>
              <a:gd name="connsiteX4" fmla="*/ 1525056 w 1556954"/>
              <a:gd name="connsiteY4" fmla="*/ 1212111 h 3285460"/>
              <a:gd name="connsiteX5" fmla="*/ 1514424 w 1556954"/>
              <a:gd name="connsiteY5" fmla="*/ 1180213 h 3285460"/>
              <a:gd name="connsiteX6" fmla="*/ 1493158 w 1556954"/>
              <a:gd name="connsiteY6" fmla="*/ 1158948 h 3285460"/>
              <a:gd name="connsiteX7" fmla="*/ 1450628 w 1556954"/>
              <a:gd name="connsiteY7" fmla="*/ 1095153 h 3285460"/>
              <a:gd name="connsiteX8" fmla="*/ 1429363 w 1556954"/>
              <a:gd name="connsiteY8" fmla="*/ 1031357 h 3285460"/>
              <a:gd name="connsiteX9" fmla="*/ 1418731 w 1556954"/>
              <a:gd name="connsiteY9" fmla="*/ 999460 h 3285460"/>
              <a:gd name="connsiteX10" fmla="*/ 1397465 w 1556954"/>
              <a:gd name="connsiteY10" fmla="*/ 978194 h 3285460"/>
              <a:gd name="connsiteX11" fmla="*/ 1365568 w 1556954"/>
              <a:gd name="connsiteY11" fmla="*/ 882501 h 3285460"/>
              <a:gd name="connsiteX12" fmla="*/ 1354935 w 1556954"/>
              <a:gd name="connsiteY12" fmla="*/ 850604 h 3285460"/>
              <a:gd name="connsiteX13" fmla="*/ 1323038 w 1556954"/>
              <a:gd name="connsiteY13" fmla="*/ 829339 h 3285460"/>
              <a:gd name="connsiteX14" fmla="*/ 1291140 w 1556954"/>
              <a:gd name="connsiteY14" fmla="*/ 744278 h 3285460"/>
              <a:gd name="connsiteX15" fmla="*/ 1184814 w 1556954"/>
              <a:gd name="connsiteY15" fmla="*/ 563525 h 3285460"/>
              <a:gd name="connsiteX16" fmla="*/ 1142284 w 1556954"/>
              <a:gd name="connsiteY16" fmla="*/ 478464 h 3285460"/>
              <a:gd name="connsiteX17" fmla="*/ 1078489 w 1556954"/>
              <a:gd name="connsiteY17" fmla="*/ 435934 h 3285460"/>
              <a:gd name="connsiteX18" fmla="*/ 1057224 w 1556954"/>
              <a:gd name="connsiteY18" fmla="*/ 404036 h 3285460"/>
              <a:gd name="connsiteX19" fmla="*/ 1025326 w 1556954"/>
              <a:gd name="connsiteY19" fmla="*/ 393404 h 3285460"/>
              <a:gd name="connsiteX20" fmla="*/ 982796 w 1556954"/>
              <a:gd name="connsiteY20" fmla="*/ 329608 h 3285460"/>
              <a:gd name="connsiteX21" fmla="*/ 919000 w 1556954"/>
              <a:gd name="connsiteY21" fmla="*/ 287078 h 3285460"/>
              <a:gd name="connsiteX22" fmla="*/ 855205 w 1556954"/>
              <a:gd name="connsiteY22" fmla="*/ 212650 h 3285460"/>
              <a:gd name="connsiteX23" fmla="*/ 823307 w 1556954"/>
              <a:gd name="connsiteY23" fmla="*/ 202018 h 3285460"/>
              <a:gd name="connsiteX24" fmla="*/ 812675 w 1556954"/>
              <a:gd name="connsiteY24" fmla="*/ 170120 h 3285460"/>
              <a:gd name="connsiteX25" fmla="*/ 738247 w 1556954"/>
              <a:gd name="connsiteY25" fmla="*/ 159487 h 3285460"/>
              <a:gd name="connsiteX26" fmla="*/ 685084 w 1556954"/>
              <a:gd name="connsiteY26" fmla="*/ 74427 h 3285460"/>
              <a:gd name="connsiteX27" fmla="*/ 493698 w 1556954"/>
              <a:gd name="connsiteY27" fmla="*/ 0 h 3285460"/>
              <a:gd name="connsiteX28" fmla="*/ 217252 w 1556954"/>
              <a:gd name="connsiteY28" fmla="*/ 95692 h 3285460"/>
              <a:gd name="connsiteX29" fmla="*/ 174721 w 1556954"/>
              <a:gd name="connsiteY29" fmla="*/ 159487 h 3285460"/>
              <a:gd name="connsiteX30" fmla="*/ 132191 w 1556954"/>
              <a:gd name="connsiteY30" fmla="*/ 223283 h 3285460"/>
              <a:gd name="connsiteX31" fmla="*/ 110926 w 1556954"/>
              <a:gd name="connsiteY31" fmla="*/ 255181 h 3285460"/>
              <a:gd name="connsiteX32" fmla="*/ 79028 w 1556954"/>
              <a:gd name="connsiteY32" fmla="*/ 318976 h 3285460"/>
              <a:gd name="connsiteX33" fmla="*/ 4846 w 1556954"/>
              <a:gd name="connsiteY33" fmla="*/ 446567 h 3285460"/>
              <a:gd name="connsiteX34" fmla="*/ 15233 w 1556954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78194 h 3285460"/>
              <a:gd name="connsiteX11" fmla="*/ 1363489 w 1554875"/>
              <a:gd name="connsiteY11" fmla="*/ 882501 h 3285460"/>
              <a:gd name="connsiteX12" fmla="*/ 1352856 w 1554875"/>
              <a:gd name="connsiteY12" fmla="*/ 850604 h 3285460"/>
              <a:gd name="connsiteX13" fmla="*/ 1320959 w 1554875"/>
              <a:gd name="connsiteY13" fmla="*/ 829339 h 3285460"/>
              <a:gd name="connsiteX14" fmla="*/ 1289061 w 1554875"/>
              <a:gd name="connsiteY14" fmla="*/ 744278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36168 w 1554875"/>
              <a:gd name="connsiteY25" fmla="*/ 159487 h 3285460"/>
              <a:gd name="connsiteX26" fmla="*/ 683005 w 1554875"/>
              <a:gd name="connsiteY26" fmla="*/ 74427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72642 w 1554875"/>
              <a:gd name="connsiteY29" fmla="*/ 159487 h 3285460"/>
              <a:gd name="connsiteX30" fmla="*/ 130112 w 1554875"/>
              <a:gd name="connsiteY30" fmla="*/ 223283 h 3285460"/>
              <a:gd name="connsiteX31" fmla="*/ 108847 w 1554875"/>
              <a:gd name="connsiteY31" fmla="*/ 255181 h 3285460"/>
              <a:gd name="connsiteX32" fmla="*/ 76949 w 1554875"/>
              <a:gd name="connsiteY32" fmla="*/ 318976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78194 h 3285460"/>
              <a:gd name="connsiteX11" fmla="*/ 1363489 w 1554875"/>
              <a:gd name="connsiteY11" fmla="*/ 882501 h 3285460"/>
              <a:gd name="connsiteX12" fmla="*/ 1352856 w 1554875"/>
              <a:gd name="connsiteY12" fmla="*/ 850604 h 3285460"/>
              <a:gd name="connsiteX13" fmla="*/ 1320959 w 1554875"/>
              <a:gd name="connsiteY13" fmla="*/ 829339 h 3285460"/>
              <a:gd name="connsiteX14" fmla="*/ 1289061 w 1554875"/>
              <a:gd name="connsiteY14" fmla="*/ 744278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36168 w 1554875"/>
              <a:gd name="connsiteY25" fmla="*/ 159487 h 3285460"/>
              <a:gd name="connsiteX26" fmla="*/ 683005 w 1554875"/>
              <a:gd name="connsiteY26" fmla="*/ 74427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72642 w 1554875"/>
              <a:gd name="connsiteY29" fmla="*/ 159487 h 3285460"/>
              <a:gd name="connsiteX30" fmla="*/ 130112 w 1554875"/>
              <a:gd name="connsiteY30" fmla="*/ 223283 h 3285460"/>
              <a:gd name="connsiteX31" fmla="*/ 108847 w 1554875"/>
              <a:gd name="connsiteY31" fmla="*/ 255181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78194 h 3285460"/>
              <a:gd name="connsiteX11" fmla="*/ 1363489 w 1554875"/>
              <a:gd name="connsiteY11" fmla="*/ 882501 h 3285460"/>
              <a:gd name="connsiteX12" fmla="*/ 1352856 w 1554875"/>
              <a:gd name="connsiteY12" fmla="*/ 850604 h 3285460"/>
              <a:gd name="connsiteX13" fmla="*/ 1320959 w 1554875"/>
              <a:gd name="connsiteY13" fmla="*/ 829339 h 3285460"/>
              <a:gd name="connsiteX14" fmla="*/ 1289061 w 1554875"/>
              <a:gd name="connsiteY14" fmla="*/ 744278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43630 h 3285460"/>
              <a:gd name="connsiteX26" fmla="*/ 683005 w 1554875"/>
              <a:gd name="connsiteY26" fmla="*/ 74427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72642 w 1554875"/>
              <a:gd name="connsiteY29" fmla="*/ 159487 h 3285460"/>
              <a:gd name="connsiteX30" fmla="*/ 130112 w 1554875"/>
              <a:gd name="connsiteY30" fmla="*/ 223283 h 3285460"/>
              <a:gd name="connsiteX31" fmla="*/ 108847 w 1554875"/>
              <a:gd name="connsiteY31" fmla="*/ 255181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78194 h 3285460"/>
              <a:gd name="connsiteX11" fmla="*/ 1363489 w 1554875"/>
              <a:gd name="connsiteY11" fmla="*/ 882501 h 3285460"/>
              <a:gd name="connsiteX12" fmla="*/ 1352856 w 1554875"/>
              <a:gd name="connsiteY12" fmla="*/ 850604 h 3285460"/>
              <a:gd name="connsiteX13" fmla="*/ 1320959 w 1554875"/>
              <a:gd name="connsiteY13" fmla="*/ 829339 h 3285460"/>
              <a:gd name="connsiteX14" fmla="*/ 1289061 w 1554875"/>
              <a:gd name="connsiteY14" fmla="*/ 744278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683005 w 1554875"/>
              <a:gd name="connsiteY26" fmla="*/ 74427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72642 w 1554875"/>
              <a:gd name="connsiteY29" fmla="*/ 159487 h 3285460"/>
              <a:gd name="connsiteX30" fmla="*/ 130112 w 1554875"/>
              <a:gd name="connsiteY30" fmla="*/ 223283 h 3285460"/>
              <a:gd name="connsiteX31" fmla="*/ 108847 w 1554875"/>
              <a:gd name="connsiteY31" fmla="*/ 255181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78194 h 3285460"/>
              <a:gd name="connsiteX11" fmla="*/ 1363489 w 1554875"/>
              <a:gd name="connsiteY11" fmla="*/ 882501 h 3285460"/>
              <a:gd name="connsiteX12" fmla="*/ 1352856 w 1554875"/>
              <a:gd name="connsiteY12" fmla="*/ 850604 h 3285460"/>
              <a:gd name="connsiteX13" fmla="*/ 1320959 w 1554875"/>
              <a:gd name="connsiteY13" fmla="*/ 829339 h 3285460"/>
              <a:gd name="connsiteX14" fmla="*/ 1289061 w 1554875"/>
              <a:gd name="connsiteY14" fmla="*/ 744278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72642 w 1554875"/>
              <a:gd name="connsiteY29" fmla="*/ 159487 h 3285460"/>
              <a:gd name="connsiteX30" fmla="*/ 130112 w 1554875"/>
              <a:gd name="connsiteY30" fmla="*/ 223283 h 3285460"/>
              <a:gd name="connsiteX31" fmla="*/ 108847 w 1554875"/>
              <a:gd name="connsiteY31" fmla="*/ 255181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78194 h 3285460"/>
              <a:gd name="connsiteX11" fmla="*/ 1363489 w 1554875"/>
              <a:gd name="connsiteY11" fmla="*/ 882501 h 3285460"/>
              <a:gd name="connsiteX12" fmla="*/ 1352856 w 1554875"/>
              <a:gd name="connsiteY12" fmla="*/ 850604 h 3285460"/>
              <a:gd name="connsiteX13" fmla="*/ 1320959 w 1554875"/>
              <a:gd name="connsiteY13" fmla="*/ 829339 h 3285460"/>
              <a:gd name="connsiteX14" fmla="*/ 1289061 w 1554875"/>
              <a:gd name="connsiteY14" fmla="*/ 744278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72642 w 1554875"/>
              <a:gd name="connsiteY29" fmla="*/ 159487 h 3285460"/>
              <a:gd name="connsiteX30" fmla="*/ 114256 w 1554875"/>
              <a:gd name="connsiteY30" fmla="*/ 202141 h 3285460"/>
              <a:gd name="connsiteX31" fmla="*/ 108847 w 1554875"/>
              <a:gd name="connsiteY31" fmla="*/ 255181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78194 h 3285460"/>
              <a:gd name="connsiteX11" fmla="*/ 1363489 w 1554875"/>
              <a:gd name="connsiteY11" fmla="*/ 882501 h 3285460"/>
              <a:gd name="connsiteX12" fmla="*/ 1352856 w 1554875"/>
              <a:gd name="connsiteY12" fmla="*/ 850604 h 3285460"/>
              <a:gd name="connsiteX13" fmla="*/ 1320959 w 1554875"/>
              <a:gd name="connsiteY13" fmla="*/ 829339 h 3285460"/>
              <a:gd name="connsiteX14" fmla="*/ 1289061 w 1554875"/>
              <a:gd name="connsiteY14" fmla="*/ 744278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72642 w 1554875"/>
              <a:gd name="connsiteY29" fmla="*/ 159487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78194 h 3285460"/>
              <a:gd name="connsiteX11" fmla="*/ 1363489 w 1554875"/>
              <a:gd name="connsiteY11" fmla="*/ 882501 h 3285460"/>
              <a:gd name="connsiteX12" fmla="*/ 1352856 w 1554875"/>
              <a:gd name="connsiteY12" fmla="*/ 850604 h 3285460"/>
              <a:gd name="connsiteX13" fmla="*/ 1320959 w 1554875"/>
              <a:gd name="connsiteY13" fmla="*/ 829339 h 3285460"/>
              <a:gd name="connsiteX14" fmla="*/ 1289061 w 1554875"/>
              <a:gd name="connsiteY14" fmla="*/ 744278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78194 h 3285460"/>
              <a:gd name="connsiteX11" fmla="*/ 1363489 w 1554875"/>
              <a:gd name="connsiteY11" fmla="*/ 882501 h 3285460"/>
              <a:gd name="connsiteX12" fmla="*/ 1352856 w 1554875"/>
              <a:gd name="connsiteY12" fmla="*/ 850604 h 3285460"/>
              <a:gd name="connsiteX13" fmla="*/ 1320959 w 1554875"/>
              <a:gd name="connsiteY13" fmla="*/ 829339 h 3285460"/>
              <a:gd name="connsiteX14" fmla="*/ 1252062 w 1554875"/>
              <a:gd name="connsiteY14" fmla="*/ 680851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78194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0959 w 1554875"/>
              <a:gd name="connsiteY13" fmla="*/ 829339 h 3285460"/>
              <a:gd name="connsiteX14" fmla="*/ 1252062 w 1554875"/>
              <a:gd name="connsiteY14" fmla="*/ 680851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78194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15673 w 1554875"/>
              <a:gd name="connsiteY13" fmla="*/ 845196 h 3285460"/>
              <a:gd name="connsiteX14" fmla="*/ 1252062 w 1554875"/>
              <a:gd name="connsiteY14" fmla="*/ 680851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78194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52062 w 1554875"/>
              <a:gd name="connsiteY14" fmla="*/ 680851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78194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52062 w 1554875"/>
              <a:gd name="connsiteY14" fmla="*/ 680851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48549 w 1554875"/>
              <a:gd name="connsiteY7" fmla="*/ 1095153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57052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52062 w 1554875"/>
              <a:gd name="connsiteY14" fmla="*/ 680851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96119 w 1554875"/>
              <a:gd name="connsiteY7" fmla="*/ 1137437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57052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52062 w 1554875"/>
              <a:gd name="connsiteY14" fmla="*/ 680851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491079 w 1554875"/>
              <a:gd name="connsiteY6" fmla="*/ 1158948 h 3285460"/>
              <a:gd name="connsiteX7" fmla="*/ 1474977 w 1554875"/>
              <a:gd name="connsiteY7" fmla="*/ 1105724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57052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52062 w 1554875"/>
              <a:gd name="connsiteY14" fmla="*/ 680851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517507 w 1554875"/>
              <a:gd name="connsiteY6" fmla="*/ 1164234 h 3285460"/>
              <a:gd name="connsiteX7" fmla="*/ 1474977 w 1554875"/>
              <a:gd name="connsiteY7" fmla="*/ 1105724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57052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52062 w 1554875"/>
              <a:gd name="connsiteY14" fmla="*/ 680851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23247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517507 w 1554875"/>
              <a:gd name="connsiteY6" fmla="*/ 1164234 h 3285460"/>
              <a:gd name="connsiteX7" fmla="*/ 1474977 w 1554875"/>
              <a:gd name="connsiteY7" fmla="*/ 1105724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57052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52062 w 1554875"/>
              <a:gd name="connsiteY14" fmla="*/ 680851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60246 w 1554875"/>
              <a:gd name="connsiteY19" fmla="*/ 393404 h 3285460"/>
              <a:gd name="connsiteX20" fmla="*/ 980717 w 1554875"/>
              <a:gd name="connsiteY20" fmla="*/ 329608 h 3285460"/>
              <a:gd name="connsiteX21" fmla="*/ 916921 w 1554875"/>
              <a:gd name="connsiteY21" fmla="*/ 287078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517507 w 1554875"/>
              <a:gd name="connsiteY6" fmla="*/ 1164234 h 3285460"/>
              <a:gd name="connsiteX7" fmla="*/ 1474977 w 1554875"/>
              <a:gd name="connsiteY7" fmla="*/ 1105724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57052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52062 w 1554875"/>
              <a:gd name="connsiteY14" fmla="*/ 680851 h 3285460"/>
              <a:gd name="connsiteX15" fmla="*/ 1182735 w 1554875"/>
              <a:gd name="connsiteY15" fmla="*/ 563525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60246 w 1554875"/>
              <a:gd name="connsiteY19" fmla="*/ 393404 h 3285460"/>
              <a:gd name="connsiteX20" fmla="*/ 980717 w 1554875"/>
              <a:gd name="connsiteY20" fmla="*/ 329608 h 3285460"/>
              <a:gd name="connsiteX21" fmla="*/ 906350 w 1554875"/>
              <a:gd name="connsiteY21" fmla="*/ 271222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517507 w 1554875"/>
              <a:gd name="connsiteY6" fmla="*/ 1164234 h 3285460"/>
              <a:gd name="connsiteX7" fmla="*/ 1474977 w 1554875"/>
              <a:gd name="connsiteY7" fmla="*/ 1105724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57052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52062 w 1554875"/>
              <a:gd name="connsiteY14" fmla="*/ 680851 h 3285460"/>
              <a:gd name="connsiteX15" fmla="*/ 1188021 w 1554875"/>
              <a:gd name="connsiteY15" fmla="*/ 558239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60246 w 1554875"/>
              <a:gd name="connsiteY19" fmla="*/ 393404 h 3285460"/>
              <a:gd name="connsiteX20" fmla="*/ 980717 w 1554875"/>
              <a:gd name="connsiteY20" fmla="*/ 329608 h 3285460"/>
              <a:gd name="connsiteX21" fmla="*/ 906350 w 1554875"/>
              <a:gd name="connsiteY21" fmla="*/ 271222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517507 w 1554875"/>
              <a:gd name="connsiteY6" fmla="*/ 1164234 h 3285460"/>
              <a:gd name="connsiteX7" fmla="*/ 1474977 w 1554875"/>
              <a:gd name="connsiteY7" fmla="*/ 1105724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57052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78489 w 1554875"/>
              <a:gd name="connsiteY14" fmla="*/ 701994 h 3285460"/>
              <a:gd name="connsiteX15" fmla="*/ 1188021 w 1554875"/>
              <a:gd name="connsiteY15" fmla="*/ 558239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60246 w 1554875"/>
              <a:gd name="connsiteY19" fmla="*/ 393404 h 3285460"/>
              <a:gd name="connsiteX20" fmla="*/ 980717 w 1554875"/>
              <a:gd name="connsiteY20" fmla="*/ 329608 h 3285460"/>
              <a:gd name="connsiteX21" fmla="*/ 906350 w 1554875"/>
              <a:gd name="connsiteY21" fmla="*/ 271222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517507 w 1554875"/>
              <a:gd name="connsiteY6" fmla="*/ 1164234 h 3285460"/>
              <a:gd name="connsiteX7" fmla="*/ 1474977 w 1554875"/>
              <a:gd name="connsiteY7" fmla="*/ 1105724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57052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78489 w 1554875"/>
              <a:gd name="connsiteY14" fmla="*/ 701994 h 3285460"/>
              <a:gd name="connsiteX15" fmla="*/ 1203878 w 1554875"/>
              <a:gd name="connsiteY15" fmla="*/ 600523 h 3285460"/>
              <a:gd name="connsiteX16" fmla="*/ 1140205 w 1554875"/>
              <a:gd name="connsiteY16" fmla="*/ 478464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60246 w 1554875"/>
              <a:gd name="connsiteY19" fmla="*/ 393404 h 3285460"/>
              <a:gd name="connsiteX20" fmla="*/ 980717 w 1554875"/>
              <a:gd name="connsiteY20" fmla="*/ 329608 h 3285460"/>
              <a:gd name="connsiteX21" fmla="*/ 906350 w 1554875"/>
              <a:gd name="connsiteY21" fmla="*/ 271222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517507 w 1554875"/>
              <a:gd name="connsiteY6" fmla="*/ 1164234 h 3285460"/>
              <a:gd name="connsiteX7" fmla="*/ 1474977 w 1554875"/>
              <a:gd name="connsiteY7" fmla="*/ 1105724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57052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78489 w 1554875"/>
              <a:gd name="connsiteY14" fmla="*/ 701994 h 3285460"/>
              <a:gd name="connsiteX15" fmla="*/ 1203878 w 1554875"/>
              <a:gd name="connsiteY15" fmla="*/ 600523 h 3285460"/>
              <a:gd name="connsiteX16" fmla="*/ 1177204 w 1554875"/>
              <a:gd name="connsiteY16" fmla="*/ 531320 h 3285460"/>
              <a:gd name="connsiteX17" fmla="*/ 1076410 w 1554875"/>
              <a:gd name="connsiteY17" fmla="*/ 435934 h 3285460"/>
              <a:gd name="connsiteX18" fmla="*/ 1055145 w 1554875"/>
              <a:gd name="connsiteY18" fmla="*/ 404036 h 3285460"/>
              <a:gd name="connsiteX19" fmla="*/ 1060246 w 1554875"/>
              <a:gd name="connsiteY19" fmla="*/ 393404 h 3285460"/>
              <a:gd name="connsiteX20" fmla="*/ 980717 w 1554875"/>
              <a:gd name="connsiteY20" fmla="*/ 329608 h 3285460"/>
              <a:gd name="connsiteX21" fmla="*/ 906350 w 1554875"/>
              <a:gd name="connsiteY21" fmla="*/ 271222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517507 w 1554875"/>
              <a:gd name="connsiteY6" fmla="*/ 1164234 h 3285460"/>
              <a:gd name="connsiteX7" fmla="*/ 1474977 w 1554875"/>
              <a:gd name="connsiteY7" fmla="*/ 1105724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57052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78489 w 1554875"/>
              <a:gd name="connsiteY14" fmla="*/ 701994 h 3285460"/>
              <a:gd name="connsiteX15" fmla="*/ 1203878 w 1554875"/>
              <a:gd name="connsiteY15" fmla="*/ 600523 h 3285460"/>
              <a:gd name="connsiteX16" fmla="*/ 1177204 w 1554875"/>
              <a:gd name="connsiteY16" fmla="*/ 531320 h 3285460"/>
              <a:gd name="connsiteX17" fmla="*/ 1123980 w 1554875"/>
              <a:gd name="connsiteY17" fmla="*/ 467647 h 3285460"/>
              <a:gd name="connsiteX18" fmla="*/ 1055145 w 1554875"/>
              <a:gd name="connsiteY18" fmla="*/ 404036 h 3285460"/>
              <a:gd name="connsiteX19" fmla="*/ 1060246 w 1554875"/>
              <a:gd name="connsiteY19" fmla="*/ 393404 h 3285460"/>
              <a:gd name="connsiteX20" fmla="*/ 980717 w 1554875"/>
              <a:gd name="connsiteY20" fmla="*/ 329608 h 3285460"/>
              <a:gd name="connsiteX21" fmla="*/ 906350 w 1554875"/>
              <a:gd name="connsiteY21" fmla="*/ 271222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3013 h 3285460"/>
              <a:gd name="connsiteX1" fmla="*/ 23786 w 1554875"/>
              <a:gd name="connsiteY1" fmla="*/ 3285460 h 3285460"/>
              <a:gd name="connsiteX2" fmla="*/ 1554875 w 1554875"/>
              <a:gd name="connsiteY2" fmla="*/ 3136604 h 3285460"/>
              <a:gd name="connsiteX3" fmla="*/ 1554875 w 1554875"/>
              <a:gd name="connsiteY3" fmla="*/ 1297171 h 3285460"/>
              <a:gd name="connsiteX4" fmla="*/ 1522977 w 1554875"/>
              <a:gd name="connsiteY4" fmla="*/ 1212111 h 3285460"/>
              <a:gd name="connsiteX5" fmla="*/ 1512345 w 1554875"/>
              <a:gd name="connsiteY5" fmla="*/ 1180213 h 3285460"/>
              <a:gd name="connsiteX6" fmla="*/ 1517507 w 1554875"/>
              <a:gd name="connsiteY6" fmla="*/ 1164234 h 3285460"/>
              <a:gd name="connsiteX7" fmla="*/ 1474977 w 1554875"/>
              <a:gd name="connsiteY7" fmla="*/ 1105724 h 3285460"/>
              <a:gd name="connsiteX8" fmla="*/ 1427284 w 1554875"/>
              <a:gd name="connsiteY8" fmla="*/ 1031357 h 3285460"/>
              <a:gd name="connsiteX9" fmla="*/ 1416652 w 1554875"/>
              <a:gd name="connsiteY9" fmla="*/ 999460 h 3285460"/>
              <a:gd name="connsiteX10" fmla="*/ 1395386 w 1554875"/>
              <a:gd name="connsiteY10" fmla="*/ 957052 h 3285460"/>
              <a:gd name="connsiteX11" fmla="*/ 1379345 w 1554875"/>
              <a:gd name="connsiteY11" fmla="*/ 914214 h 3285460"/>
              <a:gd name="connsiteX12" fmla="*/ 1352856 w 1554875"/>
              <a:gd name="connsiteY12" fmla="*/ 850604 h 3285460"/>
              <a:gd name="connsiteX13" fmla="*/ 1326244 w 1554875"/>
              <a:gd name="connsiteY13" fmla="*/ 797626 h 3285460"/>
              <a:gd name="connsiteX14" fmla="*/ 1278489 w 1554875"/>
              <a:gd name="connsiteY14" fmla="*/ 701994 h 3285460"/>
              <a:gd name="connsiteX15" fmla="*/ 1203878 w 1554875"/>
              <a:gd name="connsiteY15" fmla="*/ 600523 h 3285460"/>
              <a:gd name="connsiteX16" fmla="*/ 1177204 w 1554875"/>
              <a:gd name="connsiteY16" fmla="*/ 531320 h 3285460"/>
              <a:gd name="connsiteX17" fmla="*/ 1123980 w 1554875"/>
              <a:gd name="connsiteY17" fmla="*/ 467647 h 3285460"/>
              <a:gd name="connsiteX18" fmla="*/ 1055145 w 1554875"/>
              <a:gd name="connsiteY18" fmla="*/ 404036 h 3285460"/>
              <a:gd name="connsiteX19" fmla="*/ 1039104 w 1554875"/>
              <a:gd name="connsiteY19" fmla="*/ 366976 h 3285460"/>
              <a:gd name="connsiteX20" fmla="*/ 980717 w 1554875"/>
              <a:gd name="connsiteY20" fmla="*/ 329608 h 3285460"/>
              <a:gd name="connsiteX21" fmla="*/ 906350 w 1554875"/>
              <a:gd name="connsiteY21" fmla="*/ 271222 h 3285460"/>
              <a:gd name="connsiteX22" fmla="*/ 853126 w 1554875"/>
              <a:gd name="connsiteY22" fmla="*/ 212650 h 3285460"/>
              <a:gd name="connsiteX23" fmla="*/ 821228 w 1554875"/>
              <a:gd name="connsiteY23" fmla="*/ 202018 h 3285460"/>
              <a:gd name="connsiteX24" fmla="*/ 810596 w 1554875"/>
              <a:gd name="connsiteY24" fmla="*/ 170120 h 3285460"/>
              <a:gd name="connsiteX25" fmla="*/ 752025 w 1554875"/>
              <a:gd name="connsiteY25" fmla="*/ 122487 h 3285460"/>
              <a:gd name="connsiteX26" fmla="*/ 709433 w 1554875"/>
              <a:gd name="connsiteY26" fmla="*/ 79712 h 3285460"/>
              <a:gd name="connsiteX27" fmla="*/ 491619 w 1554875"/>
              <a:gd name="connsiteY27" fmla="*/ 0 h 3285460"/>
              <a:gd name="connsiteX28" fmla="*/ 215173 w 1554875"/>
              <a:gd name="connsiteY28" fmla="*/ 95692 h 3285460"/>
              <a:gd name="connsiteX29" fmla="*/ 151500 w 1554875"/>
              <a:gd name="connsiteY29" fmla="*/ 133059 h 3285460"/>
              <a:gd name="connsiteX30" fmla="*/ 114256 w 1554875"/>
              <a:gd name="connsiteY30" fmla="*/ 202141 h 3285460"/>
              <a:gd name="connsiteX31" fmla="*/ 71848 w 1554875"/>
              <a:gd name="connsiteY31" fmla="*/ 244610 h 3285460"/>
              <a:gd name="connsiteX32" fmla="*/ 45236 w 1554875"/>
              <a:gd name="connsiteY32" fmla="*/ 313690 h 3285460"/>
              <a:gd name="connsiteX33" fmla="*/ 2767 w 1554875"/>
              <a:gd name="connsiteY33" fmla="*/ 446567 h 3285460"/>
              <a:gd name="connsiteX34" fmla="*/ 13154 w 1554875"/>
              <a:gd name="connsiteY34" fmla="*/ 723013 h 3285460"/>
              <a:gd name="connsiteX0" fmla="*/ 13154 w 1554875"/>
              <a:gd name="connsiteY0" fmla="*/ 727637 h 3290084"/>
              <a:gd name="connsiteX1" fmla="*/ 23786 w 1554875"/>
              <a:gd name="connsiteY1" fmla="*/ 3290084 h 3290084"/>
              <a:gd name="connsiteX2" fmla="*/ 1554875 w 1554875"/>
              <a:gd name="connsiteY2" fmla="*/ 3141228 h 3290084"/>
              <a:gd name="connsiteX3" fmla="*/ 1554875 w 1554875"/>
              <a:gd name="connsiteY3" fmla="*/ 1301795 h 3290084"/>
              <a:gd name="connsiteX4" fmla="*/ 1522977 w 1554875"/>
              <a:gd name="connsiteY4" fmla="*/ 1216735 h 3290084"/>
              <a:gd name="connsiteX5" fmla="*/ 1512345 w 1554875"/>
              <a:gd name="connsiteY5" fmla="*/ 1184837 h 3290084"/>
              <a:gd name="connsiteX6" fmla="*/ 1517507 w 1554875"/>
              <a:gd name="connsiteY6" fmla="*/ 1168858 h 3290084"/>
              <a:gd name="connsiteX7" fmla="*/ 1474977 w 1554875"/>
              <a:gd name="connsiteY7" fmla="*/ 1110348 h 3290084"/>
              <a:gd name="connsiteX8" fmla="*/ 1427284 w 1554875"/>
              <a:gd name="connsiteY8" fmla="*/ 1035981 h 3290084"/>
              <a:gd name="connsiteX9" fmla="*/ 1416652 w 1554875"/>
              <a:gd name="connsiteY9" fmla="*/ 1004084 h 3290084"/>
              <a:gd name="connsiteX10" fmla="*/ 1395386 w 1554875"/>
              <a:gd name="connsiteY10" fmla="*/ 961676 h 3290084"/>
              <a:gd name="connsiteX11" fmla="*/ 1379345 w 1554875"/>
              <a:gd name="connsiteY11" fmla="*/ 918838 h 3290084"/>
              <a:gd name="connsiteX12" fmla="*/ 1352856 w 1554875"/>
              <a:gd name="connsiteY12" fmla="*/ 855228 h 3290084"/>
              <a:gd name="connsiteX13" fmla="*/ 1326244 w 1554875"/>
              <a:gd name="connsiteY13" fmla="*/ 802250 h 3290084"/>
              <a:gd name="connsiteX14" fmla="*/ 1278489 w 1554875"/>
              <a:gd name="connsiteY14" fmla="*/ 706618 h 3290084"/>
              <a:gd name="connsiteX15" fmla="*/ 1203878 w 1554875"/>
              <a:gd name="connsiteY15" fmla="*/ 605147 h 3290084"/>
              <a:gd name="connsiteX16" fmla="*/ 1177204 w 1554875"/>
              <a:gd name="connsiteY16" fmla="*/ 535944 h 3290084"/>
              <a:gd name="connsiteX17" fmla="*/ 1123980 w 1554875"/>
              <a:gd name="connsiteY17" fmla="*/ 472271 h 3290084"/>
              <a:gd name="connsiteX18" fmla="*/ 1055145 w 1554875"/>
              <a:gd name="connsiteY18" fmla="*/ 408660 h 3290084"/>
              <a:gd name="connsiteX19" fmla="*/ 1039104 w 1554875"/>
              <a:gd name="connsiteY19" fmla="*/ 371600 h 3290084"/>
              <a:gd name="connsiteX20" fmla="*/ 980717 w 1554875"/>
              <a:gd name="connsiteY20" fmla="*/ 334232 h 3290084"/>
              <a:gd name="connsiteX21" fmla="*/ 906350 w 1554875"/>
              <a:gd name="connsiteY21" fmla="*/ 275846 h 3290084"/>
              <a:gd name="connsiteX22" fmla="*/ 853126 w 1554875"/>
              <a:gd name="connsiteY22" fmla="*/ 217274 h 3290084"/>
              <a:gd name="connsiteX23" fmla="*/ 821228 w 1554875"/>
              <a:gd name="connsiteY23" fmla="*/ 206642 h 3290084"/>
              <a:gd name="connsiteX24" fmla="*/ 810596 w 1554875"/>
              <a:gd name="connsiteY24" fmla="*/ 174744 h 3290084"/>
              <a:gd name="connsiteX25" fmla="*/ 752025 w 1554875"/>
              <a:gd name="connsiteY25" fmla="*/ 127111 h 3290084"/>
              <a:gd name="connsiteX26" fmla="*/ 709433 w 1554875"/>
              <a:gd name="connsiteY26" fmla="*/ 84336 h 3290084"/>
              <a:gd name="connsiteX27" fmla="*/ 618349 w 1554875"/>
              <a:gd name="connsiteY27" fmla="*/ 25580 h 3290084"/>
              <a:gd name="connsiteX28" fmla="*/ 491619 w 1554875"/>
              <a:gd name="connsiteY28" fmla="*/ 4624 h 3290084"/>
              <a:gd name="connsiteX29" fmla="*/ 215173 w 1554875"/>
              <a:gd name="connsiteY29" fmla="*/ 100316 h 3290084"/>
              <a:gd name="connsiteX30" fmla="*/ 151500 w 1554875"/>
              <a:gd name="connsiteY30" fmla="*/ 137683 h 3290084"/>
              <a:gd name="connsiteX31" fmla="*/ 114256 w 1554875"/>
              <a:gd name="connsiteY31" fmla="*/ 206765 h 3290084"/>
              <a:gd name="connsiteX32" fmla="*/ 71848 w 1554875"/>
              <a:gd name="connsiteY32" fmla="*/ 249234 h 3290084"/>
              <a:gd name="connsiteX33" fmla="*/ 45236 w 1554875"/>
              <a:gd name="connsiteY33" fmla="*/ 318314 h 3290084"/>
              <a:gd name="connsiteX34" fmla="*/ 2767 w 1554875"/>
              <a:gd name="connsiteY34" fmla="*/ 451191 h 3290084"/>
              <a:gd name="connsiteX35" fmla="*/ 13154 w 1554875"/>
              <a:gd name="connsiteY35" fmla="*/ 727637 h 3290084"/>
              <a:gd name="connsiteX0" fmla="*/ 13154 w 1554875"/>
              <a:gd name="connsiteY0" fmla="*/ 727637 h 3290084"/>
              <a:gd name="connsiteX1" fmla="*/ 23786 w 1554875"/>
              <a:gd name="connsiteY1" fmla="*/ 3290084 h 3290084"/>
              <a:gd name="connsiteX2" fmla="*/ 1554875 w 1554875"/>
              <a:gd name="connsiteY2" fmla="*/ 3141228 h 3290084"/>
              <a:gd name="connsiteX3" fmla="*/ 1554875 w 1554875"/>
              <a:gd name="connsiteY3" fmla="*/ 1301795 h 3290084"/>
              <a:gd name="connsiteX4" fmla="*/ 1522977 w 1554875"/>
              <a:gd name="connsiteY4" fmla="*/ 1216735 h 3290084"/>
              <a:gd name="connsiteX5" fmla="*/ 1512345 w 1554875"/>
              <a:gd name="connsiteY5" fmla="*/ 1184837 h 3290084"/>
              <a:gd name="connsiteX6" fmla="*/ 1517507 w 1554875"/>
              <a:gd name="connsiteY6" fmla="*/ 1168858 h 3290084"/>
              <a:gd name="connsiteX7" fmla="*/ 1474977 w 1554875"/>
              <a:gd name="connsiteY7" fmla="*/ 1110348 h 3290084"/>
              <a:gd name="connsiteX8" fmla="*/ 1427284 w 1554875"/>
              <a:gd name="connsiteY8" fmla="*/ 1035981 h 3290084"/>
              <a:gd name="connsiteX9" fmla="*/ 1416652 w 1554875"/>
              <a:gd name="connsiteY9" fmla="*/ 1004084 h 3290084"/>
              <a:gd name="connsiteX10" fmla="*/ 1395386 w 1554875"/>
              <a:gd name="connsiteY10" fmla="*/ 961676 h 3290084"/>
              <a:gd name="connsiteX11" fmla="*/ 1379345 w 1554875"/>
              <a:gd name="connsiteY11" fmla="*/ 918838 h 3290084"/>
              <a:gd name="connsiteX12" fmla="*/ 1352856 w 1554875"/>
              <a:gd name="connsiteY12" fmla="*/ 855228 h 3290084"/>
              <a:gd name="connsiteX13" fmla="*/ 1326244 w 1554875"/>
              <a:gd name="connsiteY13" fmla="*/ 802250 h 3290084"/>
              <a:gd name="connsiteX14" fmla="*/ 1278489 w 1554875"/>
              <a:gd name="connsiteY14" fmla="*/ 706618 h 3290084"/>
              <a:gd name="connsiteX15" fmla="*/ 1203878 w 1554875"/>
              <a:gd name="connsiteY15" fmla="*/ 605147 h 3290084"/>
              <a:gd name="connsiteX16" fmla="*/ 1177204 w 1554875"/>
              <a:gd name="connsiteY16" fmla="*/ 535944 h 3290084"/>
              <a:gd name="connsiteX17" fmla="*/ 1123980 w 1554875"/>
              <a:gd name="connsiteY17" fmla="*/ 472271 h 3290084"/>
              <a:gd name="connsiteX18" fmla="*/ 1055145 w 1554875"/>
              <a:gd name="connsiteY18" fmla="*/ 408660 h 3290084"/>
              <a:gd name="connsiteX19" fmla="*/ 1039104 w 1554875"/>
              <a:gd name="connsiteY19" fmla="*/ 371600 h 3290084"/>
              <a:gd name="connsiteX20" fmla="*/ 980717 w 1554875"/>
              <a:gd name="connsiteY20" fmla="*/ 334232 h 3290084"/>
              <a:gd name="connsiteX21" fmla="*/ 906350 w 1554875"/>
              <a:gd name="connsiteY21" fmla="*/ 275846 h 3290084"/>
              <a:gd name="connsiteX22" fmla="*/ 853126 w 1554875"/>
              <a:gd name="connsiteY22" fmla="*/ 217274 h 3290084"/>
              <a:gd name="connsiteX23" fmla="*/ 821228 w 1554875"/>
              <a:gd name="connsiteY23" fmla="*/ 206642 h 3290084"/>
              <a:gd name="connsiteX24" fmla="*/ 810596 w 1554875"/>
              <a:gd name="connsiteY24" fmla="*/ 174744 h 3290084"/>
              <a:gd name="connsiteX25" fmla="*/ 752025 w 1554875"/>
              <a:gd name="connsiteY25" fmla="*/ 127111 h 3290084"/>
              <a:gd name="connsiteX26" fmla="*/ 709433 w 1554875"/>
              <a:gd name="connsiteY26" fmla="*/ 84336 h 3290084"/>
              <a:gd name="connsiteX27" fmla="*/ 618349 w 1554875"/>
              <a:gd name="connsiteY27" fmla="*/ 25580 h 3290084"/>
              <a:gd name="connsiteX28" fmla="*/ 491619 w 1554875"/>
              <a:gd name="connsiteY28" fmla="*/ 4624 h 3290084"/>
              <a:gd name="connsiteX29" fmla="*/ 299741 w 1554875"/>
              <a:gd name="connsiteY29" fmla="*/ 42175 h 3290084"/>
              <a:gd name="connsiteX30" fmla="*/ 151500 w 1554875"/>
              <a:gd name="connsiteY30" fmla="*/ 137683 h 3290084"/>
              <a:gd name="connsiteX31" fmla="*/ 114256 w 1554875"/>
              <a:gd name="connsiteY31" fmla="*/ 206765 h 3290084"/>
              <a:gd name="connsiteX32" fmla="*/ 71848 w 1554875"/>
              <a:gd name="connsiteY32" fmla="*/ 249234 h 3290084"/>
              <a:gd name="connsiteX33" fmla="*/ 45236 w 1554875"/>
              <a:gd name="connsiteY33" fmla="*/ 318314 h 3290084"/>
              <a:gd name="connsiteX34" fmla="*/ 2767 w 1554875"/>
              <a:gd name="connsiteY34" fmla="*/ 451191 h 3290084"/>
              <a:gd name="connsiteX35" fmla="*/ 13154 w 1554875"/>
              <a:gd name="connsiteY35" fmla="*/ 727637 h 3290084"/>
              <a:gd name="connsiteX0" fmla="*/ 13154 w 1554875"/>
              <a:gd name="connsiteY0" fmla="*/ 727637 h 3290084"/>
              <a:gd name="connsiteX1" fmla="*/ 23786 w 1554875"/>
              <a:gd name="connsiteY1" fmla="*/ 3290084 h 3290084"/>
              <a:gd name="connsiteX2" fmla="*/ 1554875 w 1554875"/>
              <a:gd name="connsiteY2" fmla="*/ 3141228 h 3290084"/>
              <a:gd name="connsiteX3" fmla="*/ 1554875 w 1554875"/>
              <a:gd name="connsiteY3" fmla="*/ 1301795 h 3290084"/>
              <a:gd name="connsiteX4" fmla="*/ 1522977 w 1554875"/>
              <a:gd name="connsiteY4" fmla="*/ 1216735 h 3290084"/>
              <a:gd name="connsiteX5" fmla="*/ 1512345 w 1554875"/>
              <a:gd name="connsiteY5" fmla="*/ 1184837 h 3290084"/>
              <a:gd name="connsiteX6" fmla="*/ 1517507 w 1554875"/>
              <a:gd name="connsiteY6" fmla="*/ 1168858 h 3290084"/>
              <a:gd name="connsiteX7" fmla="*/ 1474977 w 1554875"/>
              <a:gd name="connsiteY7" fmla="*/ 1110348 h 3290084"/>
              <a:gd name="connsiteX8" fmla="*/ 1427284 w 1554875"/>
              <a:gd name="connsiteY8" fmla="*/ 1035981 h 3290084"/>
              <a:gd name="connsiteX9" fmla="*/ 1416652 w 1554875"/>
              <a:gd name="connsiteY9" fmla="*/ 1004084 h 3290084"/>
              <a:gd name="connsiteX10" fmla="*/ 1395386 w 1554875"/>
              <a:gd name="connsiteY10" fmla="*/ 961676 h 3290084"/>
              <a:gd name="connsiteX11" fmla="*/ 1379345 w 1554875"/>
              <a:gd name="connsiteY11" fmla="*/ 918838 h 3290084"/>
              <a:gd name="connsiteX12" fmla="*/ 1352856 w 1554875"/>
              <a:gd name="connsiteY12" fmla="*/ 855228 h 3290084"/>
              <a:gd name="connsiteX13" fmla="*/ 1326244 w 1554875"/>
              <a:gd name="connsiteY13" fmla="*/ 802250 h 3290084"/>
              <a:gd name="connsiteX14" fmla="*/ 1278489 w 1554875"/>
              <a:gd name="connsiteY14" fmla="*/ 706618 h 3290084"/>
              <a:gd name="connsiteX15" fmla="*/ 1203878 w 1554875"/>
              <a:gd name="connsiteY15" fmla="*/ 605147 h 3290084"/>
              <a:gd name="connsiteX16" fmla="*/ 1177204 w 1554875"/>
              <a:gd name="connsiteY16" fmla="*/ 535944 h 3290084"/>
              <a:gd name="connsiteX17" fmla="*/ 1123980 w 1554875"/>
              <a:gd name="connsiteY17" fmla="*/ 472271 h 3290084"/>
              <a:gd name="connsiteX18" fmla="*/ 1055145 w 1554875"/>
              <a:gd name="connsiteY18" fmla="*/ 408660 h 3290084"/>
              <a:gd name="connsiteX19" fmla="*/ 1039104 w 1554875"/>
              <a:gd name="connsiteY19" fmla="*/ 371600 h 3290084"/>
              <a:gd name="connsiteX20" fmla="*/ 980717 w 1554875"/>
              <a:gd name="connsiteY20" fmla="*/ 334232 h 3290084"/>
              <a:gd name="connsiteX21" fmla="*/ 906350 w 1554875"/>
              <a:gd name="connsiteY21" fmla="*/ 275846 h 3290084"/>
              <a:gd name="connsiteX22" fmla="*/ 821228 w 1554875"/>
              <a:gd name="connsiteY22" fmla="*/ 206642 h 3290084"/>
              <a:gd name="connsiteX23" fmla="*/ 810596 w 1554875"/>
              <a:gd name="connsiteY23" fmla="*/ 174744 h 3290084"/>
              <a:gd name="connsiteX24" fmla="*/ 752025 w 1554875"/>
              <a:gd name="connsiteY24" fmla="*/ 127111 h 3290084"/>
              <a:gd name="connsiteX25" fmla="*/ 709433 w 1554875"/>
              <a:gd name="connsiteY25" fmla="*/ 84336 h 3290084"/>
              <a:gd name="connsiteX26" fmla="*/ 618349 w 1554875"/>
              <a:gd name="connsiteY26" fmla="*/ 25580 h 3290084"/>
              <a:gd name="connsiteX27" fmla="*/ 491619 w 1554875"/>
              <a:gd name="connsiteY27" fmla="*/ 4624 h 3290084"/>
              <a:gd name="connsiteX28" fmla="*/ 299741 w 1554875"/>
              <a:gd name="connsiteY28" fmla="*/ 42175 h 3290084"/>
              <a:gd name="connsiteX29" fmla="*/ 151500 w 1554875"/>
              <a:gd name="connsiteY29" fmla="*/ 137683 h 3290084"/>
              <a:gd name="connsiteX30" fmla="*/ 114256 w 1554875"/>
              <a:gd name="connsiteY30" fmla="*/ 206765 h 3290084"/>
              <a:gd name="connsiteX31" fmla="*/ 71848 w 1554875"/>
              <a:gd name="connsiteY31" fmla="*/ 249234 h 3290084"/>
              <a:gd name="connsiteX32" fmla="*/ 45236 w 1554875"/>
              <a:gd name="connsiteY32" fmla="*/ 318314 h 3290084"/>
              <a:gd name="connsiteX33" fmla="*/ 2767 w 1554875"/>
              <a:gd name="connsiteY33" fmla="*/ 451191 h 3290084"/>
              <a:gd name="connsiteX34" fmla="*/ 13154 w 1554875"/>
              <a:gd name="connsiteY34" fmla="*/ 727637 h 3290084"/>
              <a:gd name="connsiteX0" fmla="*/ 13154 w 1554875"/>
              <a:gd name="connsiteY0" fmla="*/ 727637 h 3290084"/>
              <a:gd name="connsiteX1" fmla="*/ 23786 w 1554875"/>
              <a:gd name="connsiteY1" fmla="*/ 3290084 h 3290084"/>
              <a:gd name="connsiteX2" fmla="*/ 1554875 w 1554875"/>
              <a:gd name="connsiteY2" fmla="*/ 3141228 h 3290084"/>
              <a:gd name="connsiteX3" fmla="*/ 1554875 w 1554875"/>
              <a:gd name="connsiteY3" fmla="*/ 1301795 h 3290084"/>
              <a:gd name="connsiteX4" fmla="*/ 1522977 w 1554875"/>
              <a:gd name="connsiteY4" fmla="*/ 1216735 h 3290084"/>
              <a:gd name="connsiteX5" fmla="*/ 1512345 w 1554875"/>
              <a:gd name="connsiteY5" fmla="*/ 1184837 h 3290084"/>
              <a:gd name="connsiteX6" fmla="*/ 1517507 w 1554875"/>
              <a:gd name="connsiteY6" fmla="*/ 1168858 h 3290084"/>
              <a:gd name="connsiteX7" fmla="*/ 1474977 w 1554875"/>
              <a:gd name="connsiteY7" fmla="*/ 1110348 h 3290084"/>
              <a:gd name="connsiteX8" fmla="*/ 1427284 w 1554875"/>
              <a:gd name="connsiteY8" fmla="*/ 1035981 h 3290084"/>
              <a:gd name="connsiteX9" fmla="*/ 1416652 w 1554875"/>
              <a:gd name="connsiteY9" fmla="*/ 1004084 h 3290084"/>
              <a:gd name="connsiteX10" fmla="*/ 1395386 w 1554875"/>
              <a:gd name="connsiteY10" fmla="*/ 961676 h 3290084"/>
              <a:gd name="connsiteX11" fmla="*/ 1379345 w 1554875"/>
              <a:gd name="connsiteY11" fmla="*/ 918838 h 3290084"/>
              <a:gd name="connsiteX12" fmla="*/ 1352856 w 1554875"/>
              <a:gd name="connsiteY12" fmla="*/ 855228 h 3290084"/>
              <a:gd name="connsiteX13" fmla="*/ 1326244 w 1554875"/>
              <a:gd name="connsiteY13" fmla="*/ 802250 h 3290084"/>
              <a:gd name="connsiteX14" fmla="*/ 1278489 w 1554875"/>
              <a:gd name="connsiteY14" fmla="*/ 706618 h 3290084"/>
              <a:gd name="connsiteX15" fmla="*/ 1203878 w 1554875"/>
              <a:gd name="connsiteY15" fmla="*/ 605147 h 3290084"/>
              <a:gd name="connsiteX16" fmla="*/ 1177204 w 1554875"/>
              <a:gd name="connsiteY16" fmla="*/ 535944 h 3290084"/>
              <a:gd name="connsiteX17" fmla="*/ 1123980 w 1554875"/>
              <a:gd name="connsiteY17" fmla="*/ 472271 h 3290084"/>
              <a:gd name="connsiteX18" fmla="*/ 1055145 w 1554875"/>
              <a:gd name="connsiteY18" fmla="*/ 408660 h 3290084"/>
              <a:gd name="connsiteX19" fmla="*/ 1039104 w 1554875"/>
              <a:gd name="connsiteY19" fmla="*/ 371600 h 3290084"/>
              <a:gd name="connsiteX20" fmla="*/ 980717 w 1554875"/>
              <a:gd name="connsiteY20" fmla="*/ 334232 h 3290084"/>
              <a:gd name="connsiteX21" fmla="*/ 906350 w 1554875"/>
              <a:gd name="connsiteY21" fmla="*/ 275846 h 3290084"/>
              <a:gd name="connsiteX22" fmla="*/ 810596 w 1554875"/>
              <a:gd name="connsiteY22" fmla="*/ 174744 h 3290084"/>
              <a:gd name="connsiteX23" fmla="*/ 752025 w 1554875"/>
              <a:gd name="connsiteY23" fmla="*/ 127111 h 3290084"/>
              <a:gd name="connsiteX24" fmla="*/ 709433 w 1554875"/>
              <a:gd name="connsiteY24" fmla="*/ 84336 h 3290084"/>
              <a:gd name="connsiteX25" fmla="*/ 618349 w 1554875"/>
              <a:gd name="connsiteY25" fmla="*/ 25580 h 3290084"/>
              <a:gd name="connsiteX26" fmla="*/ 491619 w 1554875"/>
              <a:gd name="connsiteY26" fmla="*/ 4624 h 3290084"/>
              <a:gd name="connsiteX27" fmla="*/ 299741 w 1554875"/>
              <a:gd name="connsiteY27" fmla="*/ 42175 h 3290084"/>
              <a:gd name="connsiteX28" fmla="*/ 151500 w 1554875"/>
              <a:gd name="connsiteY28" fmla="*/ 137683 h 3290084"/>
              <a:gd name="connsiteX29" fmla="*/ 114256 w 1554875"/>
              <a:gd name="connsiteY29" fmla="*/ 206765 h 3290084"/>
              <a:gd name="connsiteX30" fmla="*/ 71848 w 1554875"/>
              <a:gd name="connsiteY30" fmla="*/ 249234 h 3290084"/>
              <a:gd name="connsiteX31" fmla="*/ 45236 w 1554875"/>
              <a:gd name="connsiteY31" fmla="*/ 318314 h 3290084"/>
              <a:gd name="connsiteX32" fmla="*/ 2767 w 1554875"/>
              <a:gd name="connsiteY32" fmla="*/ 451191 h 3290084"/>
              <a:gd name="connsiteX33" fmla="*/ 13154 w 1554875"/>
              <a:gd name="connsiteY33" fmla="*/ 727637 h 3290084"/>
              <a:gd name="connsiteX0" fmla="*/ 13154 w 1554875"/>
              <a:gd name="connsiteY0" fmla="*/ 727637 h 3290084"/>
              <a:gd name="connsiteX1" fmla="*/ 23786 w 1554875"/>
              <a:gd name="connsiteY1" fmla="*/ 3290084 h 3290084"/>
              <a:gd name="connsiteX2" fmla="*/ 1554875 w 1554875"/>
              <a:gd name="connsiteY2" fmla="*/ 3141228 h 3290084"/>
              <a:gd name="connsiteX3" fmla="*/ 1554875 w 1554875"/>
              <a:gd name="connsiteY3" fmla="*/ 1301795 h 3290084"/>
              <a:gd name="connsiteX4" fmla="*/ 1522977 w 1554875"/>
              <a:gd name="connsiteY4" fmla="*/ 1216735 h 3290084"/>
              <a:gd name="connsiteX5" fmla="*/ 1512345 w 1554875"/>
              <a:gd name="connsiteY5" fmla="*/ 1184837 h 3290084"/>
              <a:gd name="connsiteX6" fmla="*/ 1517507 w 1554875"/>
              <a:gd name="connsiteY6" fmla="*/ 1168858 h 3290084"/>
              <a:gd name="connsiteX7" fmla="*/ 1474977 w 1554875"/>
              <a:gd name="connsiteY7" fmla="*/ 1110348 h 3290084"/>
              <a:gd name="connsiteX8" fmla="*/ 1427284 w 1554875"/>
              <a:gd name="connsiteY8" fmla="*/ 1035981 h 3290084"/>
              <a:gd name="connsiteX9" fmla="*/ 1416652 w 1554875"/>
              <a:gd name="connsiteY9" fmla="*/ 1004084 h 3290084"/>
              <a:gd name="connsiteX10" fmla="*/ 1395386 w 1554875"/>
              <a:gd name="connsiteY10" fmla="*/ 961676 h 3290084"/>
              <a:gd name="connsiteX11" fmla="*/ 1379345 w 1554875"/>
              <a:gd name="connsiteY11" fmla="*/ 918838 h 3290084"/>
              <a:gd name="connsiteX12" fmla="*/ 1352856 w 1554875"/>
              <a:gd name="connsiteY12" fmla="*/ 855228 h 3290084"/>
              <a:gd name="connsiteX13" fmla="*/ 1326244 w 1554875"/>
              <a:gd name="connsiteY13" fmla="*/ 802250 h 3290084"/>
              <a:gd name="connsiteX14" fmla="*/ 1278489 w 1554875"/>
              <a:gd name="connsiteY14" fmla="*/ 706618 h 3290084"/>
              <a:gd name="connsiteX15" fmla="*/ 1203878 w 1554875"/>
              <a:gd name="connsiteY15" fmla="*/ 605147 h 3290084"/>
              <a:gd name="connsiteX16" fmla="*/ 1177204 w 1554875"/>
              <a:gd name="connsiteY16" fmla="*/ 535944 h 3290084"/>
              <a:gd name="connsiteX17" fmla="*/ 1123980 w 1554875"/>
              <a:gd name="connsiteY17" fmla="*/ 472271 h 3290084"/>
              <a:gd name="connsiteX18" fmla="*/ 1055145 w 1554875"/>
              <a:gd name="connsiteY18" fmla="*/ 408660 h 3290084"/>
              <a:gd name="connsiteX19" fmla="*/ 1039104 w 1554875"/>
              <a:gd name="connsiteY19" fmla="*/ 371600 h 3290084"/>
              <a:gd name="connsiteX20" fmla="*/ 980717 w 1554875"/>
              <a:gd name="connsiteY20" fmla="*/ 334232 h 3290084"/>
              <a:gd name="connsiteX21" fmla="*/ 906350 w 1554875"/>
              <a:gd name="connsiteY21" fmla="*/ 275846 h 3290084"/>
              <a:gd name="connsiteX22" fmla="*/ 752025 w 1554875"/>
              <a:gd name="connsiteY22" fmla="*/ 127111 h 3290084"/>
              <a:gd name="connsiteX23" fmla="*/ 709433 w 1554875"/>
              <a:gd name="connsiteY23" fmla="*/ 84336 h 3290084"/>
              <a:gd name="connsiteX24" fmla="*/ 618349 w 1554875"/>
              <a:gd name="connsiteY24" fmla="*/ 25580 h 3290084"/>
              <a:gd name="connsiteX25" fmla="*/ 491619 w 1554875"/>
              <a:gd name="connsiteY25" fmla="*/ 4624 h 3290084"/>
              <a:gd name="connsiteX26" fmla="*/ 299741 w 1554875"/>
              <a:gd name="connsiteY26" fmla="*/ 42175 h 3290084"/>
              <a:gd name="connsiteX27" fmla="*/ 151500 w 1554875"/>
              <a:gd name="connsiteY27" fmla="*/ 137683 h 3290084"/>
              <a:gd name="connsiteX28" fmla="*/ 114256 w 1554875"/>
              <a:gd name="connsiteY28" fmla="*/ 206765 h 3290084"/>
              <a:gd name="connsiteX29" fmla="*/ 71848 w 1554875"/>
              <a:gd name="connsiteY29" fmla="*/ 249234 h 3290084"/>
              <a:gd name="connsiteX30" fmla="*/ 45236 w 1554875"/>
              <a:gd name="connsiteY30" fmla="*/ 318314 h 3290084"/>
              <a:gd name="connsiteX31" fmla="*/ 2767 w 1554875"/>
              <a:gd name="connsiteY31" fmla="*/ 451191 h 3290084"/>
              <a:gd name="connsiteX32" fmla="*/ 13154 w 1554875"/>
              <a:gd name="connsiteY32" fmla="*/ 727637 h 3290084"/>
              <a:gd name="connsiteX0" fmla="*/ 13154 w 1554875"/>
              <a:gd name="connsiteY0" fmla="*/ 727637 h 3290084"/>
              <a:gd name="connsiteX1" fmla="*/ 23786 w 1554875"/>
              <a:gd name="connsiteY1" fmla="*/ 3290084 h 3290084"/>
              <a:gd name="connsiteX2" fmla="*/ 1554875 w 1554875"/>
              <a:gd name="connsiteY2" fmla="*/ 3141228 h 3290084"/>
              <a:gd name="connsiteX3" fmla="*/ 1554875 w 1554875"/>
              <a:gd name="connsiteY3" fmla="*/ 1301795 h 3290084"/>
              <a:gd name="connsiteX4" fmla="*/ 1522977 w 1554875"/>
              <a:gd name="connsiteY4" fmla="*/ 1216735 h 3290084"/>
              <a:gd name="connsiteX5" fmla="*/ 1512345 w 1554875"/>
              <a:gd name="connsiteY5" fmla="*/ 1184837 h 3290084"/>
              <a:gd name="connsiteX6" fmla="*/ 1517507 w 1554875"/>
              <a:gd name="connsiteY6" fmla="*/ 1168858 h 3290084"/>
              <a:gd name="connsiteX7" fmla="*/ 1474977 w 1554875"/>
              <a:gd name="connsiteY7" fmla="*/ 1110348 h 3290084"/>
              <a:gd name="connsiteX8" fmla="*/ 1427284 w 1554875"/>
              <a:gd name="connsiteY8" fmla="*/ 1035981 h 3290084"/>
              <a:gd name="connsiteX9" fmla="*/ 1416652 w 1554875"/>
              <a:gd name="connsiteY9" fmla="*/ 1004084 h 3290084"/>
              <a:gd name="connsiteX10" fmla="*/ 1395386 w 1554875"/>
              <a:gd name="connsiteY10" fmla="*/ 961676 h 3290084"/>
              <a:gd name="connsiteX11" fmla="*/ 1379345 w 1554875"/>
              <a:gd name="connsiteY11" fmla="*/ 918838 h 3290084"/>
              <a:gd name="connsiteX12" fmla="*/ 1352856 w 1554875"/>
              <a:gd name="connsiteY12" fmla="*/ 855228 h 3290084"/>
              <a:gd name="connsiteX13" fmla="*/ 1326244 w 1554875"/>
              <a:gd name="connsiteY13" fmla="*/ 802250 h 3290084"/>
              <a:gd name="connsiteX14" fmla="*/ 1278489 w 1554875"/>
              <a:gd name="connsiteY14" fmla="*/ 706618 h 3290084"/>
              <a:gd name="connsiteX15" fmla="*/ 1203878 w 1554875"/>
              <a:gd name="connsiteY15" fmla="*/ 605147 h 3290084"/>
              <a:gd name="connsiteX16" fmla="*/ 1177204 w 1554875"/>
              <a:gd name="connsiteY16" fmla="*/ 535944 h 3290084"/>
              <a:gd name="connsiteX17" fmla="*/ 1123980 w 1554875"/>
              <a:gd name="connsiteY17" fmla="*/ 472271 h 3290084"/>
              <a:gd name="connsiteX18" fmla="*/ 1055145 w 1554875"/>
              <a:gd name="connsiteY18" fmla="*/ 408660 h 3290084"/>
              <a:gd name="connsiteX19" fmla="*/ 1039104 w 1554875"/>
              <a:gd name="connsiteY19" fmla="*/ 371600 h 3290084"/>
              <a:gd name="connsiteX20" fmla="*/ 980717 w 1554875"/>
              <a:gd name="connsiteY20" fmla="*/ 334232 h 3290084"/>
              <a:gd name="connsiteX21" fmla="*/ 906350 w 1554875"/>
              <a:gd name="connsiteY21" fmla="*/ 275846 h 3290084"/>
              <a:gd name="connsiteX22" fmla="*/ 709433 w 1554875"/>
              <a:gd name="connsiteY22" fmla="*/ 84336 h 3290084"/>
              <a:gd name="connsiteX23" fmla="*/ 618349 w 1554875"/>
              <a:gd name="connsiteY23" fmla="*/ 25580 h 3290084"/>
              <a:gd name="connsiteX24" fmla="*/ 491619 w 1554875"/>
              <a:gd name="connsiteY24" fmla="*/ 4624 h 3290084"/>
              <a:gd name="connsiteX25" fmla="*/ 299741 w 1554875"/>
              <a:gd name="connsiteY25" fmla="*/ 42175 h 3290084"/>
              <a:gd name="connsiteX26" fmla="*/ 151500 w 1554875"/>
              <a:gd name="connsiteY26" fmla="*/ 137683 h 3290084"/>
              <a:gd name="connsiteX27" fmla="*/ 114256 w 1554875"/>
              <a:gd name="connsiteY27" fmla="*/ 206765 h 3290084"/>
              <a:gd name="connsiteX28" fmla="*/ 71848 w 1554875"/>
              <a:gd name="connsiteY28" fmla="*/ 249234 h 3290084"/>
              <a:gd name="connsiteX29" fmla="*/ 45236 w 1554875"/>
              <a:gd name="connsiteY29" fmla="*/ 318314 h 3290084"/>
              <a:gd name="connsiteX30" fmla="*/ 2767 w 1554875"/>
              <a:gd name="connsiteY30" fmla="*/ 451191 h 3290084"/>
              <a:gd name="connsiteX31" fmla="*/ 13154 w 1554875"/>
              <a:gd name="connsiteY31" fmla="*/ 727637 h 3290084"/>
              <a:gd name="connsiteX0" fmla="*/ 13154 w 1554875"/>
              <a:gd name="connsiteY0" fmla="*/ 727637 h 3290084"/>
              <a:gd name="connsiteX1" fmla="*/ 23786 w 1554875"/>
              <a:gd name="connsiteY1" fmla="*/ 3290084 h 3290084"/>
              <a:gd name="connsiteX2" fmla="*/ 1554875 w 1554875"/>
              <a:gd name="connsiteY2" fmla="*/ 3141228 h 3290084"/>
              <a:gd name="connsiteX3" fmla="*/ 1554875 w 1554875"/>
              <a:gd name="connsiteY3" fmla="*/ 1301795 h 3290084"/>
              <a:gd name="connsiteX4" fmla="*/ 1522977 w 1554875"/>
              <a:gd name="connsiteY4" fmla="*/ 1216735 h 3290084"/>
              <a:gd name="connsiteX5" fmla="*/ 1512345 w 1554875"/>
              <a:gd name="connsiteY5" fmla="*/ 1184837 h 3290084"/>
              <a:gd name="connsiteX6" fmla="*/ 1517507 w 1554875"/>
              <a:gd name="connsiteY6" fmla="*/ 1168858 h 3290084"/>
              <a:gd name="connsiteX7" fmla="*/ 1474977 w 1554875"/>
              <a:gd name="connsiteY7" fmla="*/ 1110348 h 3290084"/>
              <a:gd name="connsiteX8" fmla="*/ 1427284 w 1554875"/>
              <a:gd name="connsiteY8" fmla="*/ 1035981 h 3290084"/>
              <a:gd name="connsiteX9" fmla="*/ 1416652 w 1554875"/>
              <a:gd name="connsiteY9" fmla="*/ 1004084 h 3290084"/>
              <a:gd name="connsiteX10" fmla="*/ 1395386 w 1554875"/>
              <a:gd name="connsiteY10" fmla="*/ 961676 h 3290084"/>
              <a:gd name="connsiteX11" fmla="*/ 1379345 w 1554875"/>
              <a:gd name="connsiteY11" fmla="*/ 918838 h 3290084"/>
              <a:gd name="connsiteX12" fmla="*/ 1352856 w 1554875"/>
              <a:gd name="connsiteY12" fmla="*/ 855228 h 3290084"/>
              <a:gd name="connsiteX13" fmla="*/ 1326244 w 1554875"/>
              <a:gd name="connsiteY13" fmla="*/ 802250 h 3290084"/>
              <a:gd name="connsiteX14" fmla="*/ 1278489 w 1554875"/>
              <a:gd name="connsiteY14" fmla="*/ 706618 h 3290084"/>
              <a:gd name="connsiteX15" fmla="*/ 1203878 w 1554875"/>
              <a:gd name="connsiteY15" fmla="*/ 605147 h 3290084"/>
              <a:gd name="connsiteX16" fmla="*/ 1177204 w 1554875"/>
              <a:gd name="connsiteY16" fmla="*/ 535944 h 3290084"/>
              <a:gd name="connsiteX17" fmla="*/ 1123980 w 1554875"/>
              <a:gd name="connsiteY17" fmla="*/ 472271 h 3290084"/>
              <a:gd name="connsiteX18" fmla="*/ 1055145 w 1554875"/>
              <a:gd name="connsiteY18" fmla="*/ 408660 h 3290084"/>
              <a:gd name="connsiteX19" fmla="*/ 1039104 w 1554875"/>
              <a:gd name="connsiteY19" fmla="*/ 371600 h 3290084"/>
              <a:gd name="connsiteX20" fmla="*/ 980717 w 1554875"/>
              <a:gd name="connsiteY20" fmla="*/ 334232 h 3290084"/>
              <a:gd name="connsiteX21" fmla="*/ 906350 w 1554875"/>
              <a:gd name="connsiteY21" fmla="*/ 275846 h 3290084"/>
              <a:gd name="connsiteX22" fmla="*/ 741146 w 1554875"/>
              <a:gd name="connsiteY22" fmla="*/ 100193 h 3290084"/>
              <a:gd name="connsiteX23" fmla="*/ 618349 w 1554875"/>
              <a:gd name="connsiteY23" fmla="*/ 25580 h 3290084"/>
              <a:gd name="connsiteX24" fmla="*/ 491619 w 1554875"/>
              <a:gd name="connsiteY24" fmla="*/ 4624 h 3290084"/>
              <a:gd name="connsiteX25" fmla="*/ 299741 w 1554875"/>
              <a:gd name="connsiteY25" fmla="*/ 42175 h 3290084"/>
              <a:gd name="connsiteX26" fmla="*/ 151500 w 1554875"/>
              <a:gd name="connsiteY26" fmla="*/ 137683 h 3290084"/>
              <a:gd name="connsiteX27" fmla="*/ 114256 w 1554875"/>
              <a:gd name="connsiteY27" fmla="*/ 206765 h 3290084"/>
              <a:gd name="connsiteX28" fmla="*/ 71848 w 1554875"/>
              <a:gd name="connsiteY28" fmla="*/ 249234 h 3290084"/>
              <a:gd name="connsiteX29" fmla="*/ 45236 w 1554875"/>
              <a:gd name="connsiteY29" fmla="*/ 318314 h 3290084"/>
              <a:gd name="connsiteX30" fmla="*/ 2767 w 1554875"/>
              <a:gd name="connsiteY30" fmla="*/ 451191 h 3290084"/>
              <a:gd name="connsiteX31" fmla="*/ 13154 w 1554875"/>
              <a:gd name="connsiteY31" fmla="*/ 727637 h 3290084"/>
              <a:gd name="connsiteX0" fmla="*/ 13154 w 1554875"/>
              <a:gd name="connsiteY0" fmla="*/ 727637 h 3290084"/>
              <a:gd name="connsiteX1" fmla="*/ 23786 w 1554875"/>
              <a:gd name="connsiteY1" fmla="*/ 3290084 h 3290084"/>
              <a:gd name="connsiteX2" fmla="*/ 1554875 w 1554875"/>
              <a:gd name="connsiteY2" fmla="*/ 3141228 h 3290084"/>
              <a:gd name="connsiteX3" fmla="*/ 1554875 w 1554875"/>
              <a:gd name="connsiteY3" fmla="*/ 1301795 h 3290084"/>
              <a:gd name="connsiteX4" fmla="*/ 1522977 w 1554875"/>
              <a:gd name="connsiteY4" fmla="*/ 1216735 h 3290084"/>
              <a:gd name="connsiteX5" fmla="*/ 1512345 w 1554875"/>
              <a:gd name="connsiteY5" fmla="*/ 1184837 h 3290084"/>
              <a:gd name="connsiteX6" fmla="*/ 1517507 w 1554875"/>
              <a:gd name="connsiteY6" fmla="*/ 1168858 h 3290084"/>
              <a:gd name="connsiteX7" fmla="*/ 1474977 w 1554875"/>
              <a:gd name="connsiteY7" fmla="*/ 1110348 h 3290084"/>
              <a:gd name="connsiteX8" fmla="*/ 1427284 w 1554875"/>
              <a:gd name="connsiteY8" fmla="*/ 1035981 h 3290084"/>
              <a:gd name="connsiteX9" fmla="*/ 1416652 w 1554875"/>
              <a:gd name="connsiteY9" fmla="*/ 1004084 h 3290084"/>
              <a:gd name="connsiteX10" fmla="*/ 1395386 w 1554875"/>
              <a:gd name="connsiteY10" fmla="*/ 961676 h 3290084"/>
              <a:gd name="connsiteX11" fmla="*/ 1379345 w 1554875"/>
              <a:gd name="connsiteY11" fmla="*/ 918838 h 3290084"/>
              <a:gd name="connsiteX12" fmla="*/ 1352856 w 1554875"/>
              <a:gd name="connsiteY12" fmla="*/ 855228 h 3290084"/>
              <a:gd name="connsiteX13" fmla="*/ 1326244 w 1554875"/>
              <a:gd name="connsiteY13" fmla="*/ 802250 h 3290084"/>
              <a:gd name="connsiteX14" fmla="*/ 1278489 w 1554875"/>
              <a:gd name="connsiteY14" fmla="*/ 706618 h 3290084"/>
              <a:gd name="connsiteX15" fmla="*/ 1203878 w 1554875"/>
              <a:gd name="connsiteY15" fmla="*/ 605147 h 3290084"/>
              <a:gd name="connsiteX16" fmla="*/ 1177204 w 1554875"/>
              <a:gd name="connsiteY16" fmla="*/ 535944 h 3290084"/>
              <a:gd name="connsiteX17" fmla="*/ 1123980 w 1554875"/>
              <a:gd name="connsiteY17" fmla="*/ 472271 h 3290084"/>
              <a:gd name="connsiteX18" fmla="*/ 1055145 w 1554875"/>
              <a:gd name="connsiteY18" fmla="*/ 408660 h 3290084"/>
              <a:gd name="connsiteX19" fmla="*/ 1039104 w 1554875"/>
              <a:gd name="connsiteY19" fmla="*/ 371600 h 3290084"/>
              <a:gd name="connsiteX20" fmla="*/ 980717 w 1554875"/>
              <a:gd name="connsiteY20" fmla="*/ 334232 h 3290084"/>
              <a:gd name="connsiteX21" fmla="*/ 911635 w 1554875"/>
              <a:gd name="connsiteY21" fmla="*/ 249419 h 3290084"/>
              <a:gd name="connsiteX22" fmla="*/ 741146 w 1554875"/>
              <a:gd name="connsiteY22" fmla="*/ 100193 h 3290084"/>
              <a:gd name="connsiteX23" fmla="*/ 618349 w 1554875"/>
              <a:gd name="connsiteY23" fmla="*/ 25580 h 3290084"/>
              <a:gd name="connsiteX24" fmla="*/ 491619 w 1554875"/>
              <a:gd name="connsiteY24" fmla="*/ 4624 h 3290084"/>
              <a:gd name="connsiteX25" fmla="*/ 299741 w 1554875"/>
              <a:gd name="connsiteY25" fmla="*/ 42175 h 3290084"/>
              <a:gd name="connsiteX26" fmla="*/ 151500 w 1554875"/>
              <a:gd name="connsiteY26" fmla="*/ 137683 h 3290084"/>
              <a:gd name="connsiteX27" fmla="*/ 114256 w 1554875"/>
              <a:gd name="connsiteY27" fmla="*/ 206765 h 3290084"/>
              <a:gd name="connsiteX28" fmla="*/ 71848 w 1554875"/>
              <a:gd name="connsiteY28" fmla="*/ 249234 h 3290084"/>
              <a:gd name="connsiteX29" fmla="*/ 45236 w 1554875"/>
              <a:gd name="connsiteY29" fmla="*/ 318314 h 3290084"/>
              <a:gd name="connsiteX30" fmla="*/ 2767 w 1554875"/>
              <a:gd name="connsiteY30" fmla="*/ 451191 h 3290084"/>
              <a:gd name="connsiteX31" fmla="*/ 13154 w 1554875"/>
              <a:gd name="connsiteY31" fmla="*/ 727637 h 3290084"/>
              <a:gd name="connsiteX0" fmla="*/ 13154 w 1554875"/>
              <a:gd name="connsiteY0" fmla="*/ 727637 h 3290084"/>
              <a:gd name="connsiteX1" fmla="*/ 23786 w 1554875"/>
              <a:gd name="connsiteY1" fmla="*/ 3290084 h 3290084"/>
              <a:gd name="connsiteX2" fmla="*/ 1554875 w 1554875"/>
              <a:gd name="connsiteY2" fmla="*/ 3141228 h 3290084"/>
              <a:gd name="connsiteX3" fmla="*/ 1554875 w 1554875"/>
              <a:gd name="connsiteY3" fmla="*/ 1301795 h 3290084"/>
              <a:gd name="connsiteX4" fmla="*/ 1522977 w 1554875"/>
              <a:gd name="connsiteY4" fmla="*/ 1216735 h 3290084"/>
              <a:gd name="connsiteX5" fmla="*/ 1512345 w 1554875"/>
              <a:gd name="connsiteY5" fmla="*/ 1184837 h 3290084"/>
              <a:gd name="connsiteX6" fmla="*/ 1517507 w 1554875"/>
              <a:gd name="connsiteY6" fmla="*/ 1168858 h 3290084"/>
              <a:gd name="connsiteX7" fmla="*/ 1474977 w 1554875"/>
              <a:gd name="connsiteY7" fmla="*/ 1110348 h 3290084"/>
              <a:gd name="connsiteX8" fmla="*/ 1427284 w 1554875"/>
              <a:gd name="connsiteY8" fmla="*/ 1035981 h 3290084"/>
              <a:gd name="connsiteX9" fmla="*/ 1416652 w 1554875"/>
              <a:gd name="connsiteY9" fmla="*/ 1004084 h 3290084"/>
              <a:gd name="connsiteX10" fmla="*/ 1395386 w 1554875"/>
              <a:gd name="connsiteY10" fmla="*/ 961676 h 3290084"/>
              <a:gd name="connsiteX11" fmla="*/ 1379345 w 1554875"/>
              <a:gd name="connsiteY11" fmla="*/ 918838 h 3290084"/>
              <a:gd name="connsiteX12" fmla="*/ 1352856 w 1554875"/>
              <a:gd name="connsiteY12" fmla="*/ 855228 h 3290084"/>
              <a:gd name="connsiteX13" fmla="*/ 1326244 w 1554875"/>
              <a:gd name="connsiteY13" fmla="*/ 802250 h 3290084"/>
              <a:gd name="connsiteX14" fmla="*/ 1278489 w 1554875"/>
              <a:gd name="connsiteY14" fmla="*/ 706618 h 3290084"/>
              <a:gd name="connsiteX15" fmla="*/ 1203878 w 1554875"/>
              <a:gd name="connsiteY15" fmla="*/ 605147 h 3290084"/>
              <a:gd name="connsiteX16" fmla="*/ 1177204 w 1554875"/>
              <a:gd name="connsiteY16" fmla="*/ 535944 h 3290084"/>
              <a:gd name="connsiteX17" fmla="*/ 1123980 w 1554875"/>
              <a:gd name="connsiteY17" fmla="*/ 472271 h 3290084"/>
              <a:gd name="connsiteX18" fmla="*/ 1055145 w 1554875"/>
              <a:gd name="connsiteY18" fmla="*/ 408660 h 3290084"/>
              <a:gd name="connsiteX19" fmla="*/ 980717 w 1554875"/>
              <a:gd name="connsiteY19" fmla="*/ 334232 h 3290084"/>
              <a:gd name="connsiteX20" fmla="*/ 911635 w 1554875"/>
              <a:gd name="connsiteY20" fmla="*/ 249419 h 3290084"/>
              <a:gd name="connsiteX21" fmla="*/ 741146 w 1554875"/>
              <a:gd name="connsiteY21" fmla="*/ 100193 h 3290084"/>
              <a:gd name="connsiteX22" fmla="*/ 618349 w 1554875"/>
              <a:gd name="connsiteY22" fmla="*/ 25580 h 3290084"/>
              <a:gd name="connsiteX23" fmla="*/ 491619 w 1554875"/>
              <a:gd name="connsiteY23" fmla="*/ 4624 h 3290084"/>
              <a:gd name="connsiteX24" fmla="*/ 299741 w 1554875"/>
              <a:gd name="connsiteY24" fmla="*/ 42175 h 3290084"/>
              <a:gd name="connsiteX25" fmla="*/ 151500 w 1554875"/>
              <a:gd name="connsiteY25" fmla="*/ 137683 h 3290084"/>
              <a:gd name="connsiteX26" fmla="*/ 114256 w 1554875"/>
              <a:gd name="connsiteY26" fmla="*/ 206765 h 3290084"/>
              <a:gd name="connsiteX27" fmla="*/ 71848 w 1554875"/>
              <a:gd name="connsiteY27" fmla="*/ 249234 h 3290084"/>
              <a:gd name="connsiteX28" fmla="*/ 45236 w 1554875"/>
              <a:gd name="connsiteY28" fmla="*/ 318314 h 3290084"/>
              <a:gd name="connsiteX29" fmla="*/ 2767 w 1554875"/>
              <a:gd name="connsiteY29" fmla="*/ 451191 h 3290084"/>
              <a:gd name="connsiteX30" fmla="*/ 13154 w 1554875"/>
              <a:gd name="connsiteY30" fmla="*/ 727637 h 3290084"/>
              <a:gd name="connsiteX0" fmla="*/ 13154 w 1554875"/>
              <a:gd name="connsiteY0" fmla="*/ 727637 h 3290084"/>
              <a:gd name="connsiteX1" fmla="*/ 23786 w 1554875"/>
              <a:gd name="connsiteY1" fmla="*/ 3290084 h 3290084"/>
              <a:gd name="connsiteX2" fmla="*/ 1554875 w 1554875"/>
              <a:gd name="connsiteY2" fmla="*/ 3141228 h 3290084"/>
              <a:gd name="connsiteX3" fmla="*/ 1554875 w 1554875"/>
              <a:gd name="connsiteY3" fmla="*/ 1301795 h 3290084"/>
              <a:gd name="connsiteX4" fmla="*/ 1522977 w 1554875"/>
              <a:gd name="connsiteY4" fmla="*/ 1216735 h 3290084"/>
              <a:gd name="connsiteX5" fmla="*/ 1512345 w 1554875"/>
              <a:gd name="connsiteY5" fmla="*/ 1184837 h 3290084"/>
              <a:gd name="connsiteX6" fmla="*/ 1517507 w 1554875"/>
              <a:gd name="connsiteY6" fmla="*/ 1168858 h 3290084"/>
              <a:gd name="connsiteX7" fmla="*/ 1474977 w 1554875"/>
              <a:gd name="connsiteY7" fmla="*/ 1110348 h 3290084"/>
              <a:gd name="connsiteX8" fmla="*/ 1427284 w 1554875"/>
              <a:gd name="connsiteY8" fmla="*/ 1035981 h 3290084"/>
              <a:gd name="connsiteX9" fmla="*/ 1416652 w 1554875"/>
              <a:gd name="connsiteY9" fmla="*/ 1004084 h 3290084"/>
              <a:gd name="connsiteX10" fmla="*/ 1395386 w 1554875"/>
              <a:gd name="connsiteY10" fmla="*/ 961676 h 3290084"/>
              <a:gd name="connsiteX11" fmla="*/ 1379345 w 1554875"/>
              <a:gd name="connsiteY11" fmla="*/ 918838 h 3290084"/>
              <a:gd name="connsiteX12" fmla="*/ 1352856 w 1554875"/>
              <a:gd name="connsiteY12" fmla="*/ 855228 h 3290084"/>
              <a:gd name="connsiteX13" fmla="*/ 1326244 w 1554875"/>
              <a:gd name="connsiteY13" fmla="*/ 802250 h 3290084"/>
              <a:gd name="connsiteX14" fmla="*/ 1278489 w 1554875"/>
              <a:gd name="connsiteY14" fmla="*/ 706618 h 3290084"/>
              <a:gd name="connsiteX15" fmla="*/ 1203878 w 1554875"/>
              <a:gd name="connsiteY15" fmla="*/ 605147 h 3290084"/>
              <a:gd name="connsiteX16" fmla="*/ 1177204 w 1554875"/>
              <a:gd name="connsiteY16" fmla="*/ 535944 h 3290084"/>
              <a:gd name="connsiteX17" fmla="*/ 1123980 w 1554875"/>
              <a:gd name="connsiteY17" fmla="*/ 472271 h 3290084"/>
              <a:gd name="connsiteX18" fmla="*/ 1055145 w 1554875"/>
              <a:gd name="connsiteY18" fmla="*/ 408660 h 3290084"/>
              <a:gd name="connsiteX19" fmla="*/ 1001859 w 1554875"/>
              <a:gd name="connsiteY19" fmla="*/ 328947 h 3290084"/>
              <a:gd name="connsiteX20" fmla="*/ 911635 w 1554875"/>
              <a:gd name="connsiteY20" fmla="*/ 249419 h 3290084"/>
              <a:gd name="connsiteX21" fmla="*/ 741146 w 1554875"/>
              <a:gd name="connsiteY21" fmla="*/ 100193 h 3290084"/>
              <a:gd name="connsiteX22" fmla="*/ 618349 w 1554875"/>
              <a:gd name="connsiteY22" fmla="*/ 25580 h 3290084"/>
              <a:gd name="connsiteX23" fmla="*/ 491619 w 1554875"/>
              <a:gd name="connsiteY23" fmla="*/ 4624 h 3290084"/>
              <a:gd name="connsiteX24" fmla="*/ 299741 w 1554875"/>
              <a:gd name="connsiteY24" fmla="*/ 42175 h 3290084"/>
              <a:gd name="connsiteX25" fmla="*/ 151500 w 1554875"/>
              <a:gd name="connsiteY25" fmla="*/ 137683 h 3290084"/>
              <a:gd name="connsiteX26" fmla="*/ 114256 w 1554875"/>
              <a:gd name="connsiteY26" fmla="*/ 206765 h 3290084"/>
              <a:gd name="connsiteX27" fmla="*/ 71848 w 1554875"/>
              <a:gd name="connsiteY27" fmla="*/ 249234 h 3290084"/>
              <a:gd name="connsiteX28" fmla="*/ 45236 w 1554875"/>
              <a:gd name="connsiteY28" fmla="*/ 318314 h 3290084"/>
              <a:gd name="connsiteX29" fmla="*/ 2767 w 1554875"/>
              <a:gd name="connsiteY29" fmla="*/ 451191 h 3290084"/>
              <a:gd name="connsiteX30" fmla="*/ 13154 w 1554875"/>
              <a:gd name="connsiteY30" fmla="*/ 727637 h 3290084"/>
              <a:gd name="connsiteX0" fmla="*/ 13154 w 1554875"/>
              <a:gd name="connsiteY0" fmla="*/ 727637 h 3290084"/>
              <a:gd name="connsiteX1" fmla="*/ 23786 w 1554875"/>
              <a:gd name="connsiteY1" fmla="*/ 3290084 h 3290084"/>
              <a:gd name="connsiteX2" fmla="*/ 1554875 w 1554875"/>
              <a:gd name="connsiteY2" fmla="*/ 3141228 h 3290084"/>
              <a:gd name="connsiteX3" fmla="*/ 1554875 w 1554875"/>
              <a:gd name="connsiteY3" fmla="*/ 1301795 h 3290084"/>
              <a:gd name="connsiteX4" fmla="*/ 1522977 w 1554875"/>
              <a:gd name="connsiteY4" fmla="*/ 1216735 h 3290084"/>
              <a:gd name="connsiteX5" fmla="*/ 1512345 w 1554875"/>
              <a:gd name="connsiteY5" fmla="*/ 1184837 h 3290084"/>
              <a:gd name="connsiteX6" fmla="*/ 1517507 w 1554875"/>
              <a:gd name="connsiteY6" fmla="*/ 1168858 h 3290084"/>
              <a:gd name="connsiteX7" fmla="*/ 1474977 w 1554875"/>
              <a:gd name="connsiteY7" fmla="*/ 1110348 h 3290084"/>
              <a:gd name="connsiteX8" fmla="*/ 1427284 w 1554875"/>
              <a:gd name="connsiteY8" fmla="*/ 1035981 h 3290084"/>
              <a:gd name="connsiteX9" fmla="*/ 1416652 w 1554875"/>
              <a:gd name="connsiteY9" fmla="*/ 1004084 h 3290084"/>
              <a:gd name="connsiteX10" fmla="*/ 1395386 w 1554875"/>
              <a:gd name="connsiteY10" fmla="*/ 961676 h 3290084"/>
              <a:gd name="connsiteX11" fmla="*/ 1379345 w 1554875"/>
              <a:gd name="connsiteY11" fmla="*/ 918838 h 3290084"/>
              <a:gd name="connsiteX12" fmla="*/ 1352856 w 1554875"/>
              <a:gd name="connsiteY12" fmla="*/ 855228 h 3290084"/>
              <a:gd name="connsiteX13" fmla="*/ 1326244 w 1554875"/>
              <a:gd name="connsiteY13" fmla="*/ 802250 h 3290084"/>
              <a:gd name="connsiteX14" fmla="*/ 1278489 w 1554875"/>
              <a:gd name="connsiteY14" fmla="*/ 706618 h 3290084"/>
              <a:gd name="connsiteX15" fmla="*/ 1203878 w 1554875"/>
              <a:gd name="connsiteY15" fmla="*/ 605147 h 3290084"/>
              <a:gd name="connsiteX16" fmla="*/ 1177204 w 1554875"/>
              <a:gd name="connsiteY16" fmla="*/ 535944 h 3290084"/>
              <a:gd name="connsiteX17" fmla="*/ 1123980 w 1554875"/>
              <a:gd name="connsiteY17" fmla="*/ 472271 h 3290084"/>
              <a:gd name="connsiteX18" fmla="*/ 1071002 w 1554875"/>
              <a:gd name="connsiteY18" fmla="*/ 392803 h 3290084"/>
              <a:gd name="connsiteX19" fmla="*/ 1001859 w 1554875"/>
              <a:gd name="connsiteY19" fmla="*/ 328947 h 3290084"/>
              <a:gd name="connsiteX20" fmla="*/ 911635 w 1554875"/>
              <a:gd name="connsiteY20" fmla="*/ 249419 h 3290084"/>
              <a:gd name="connsiteX21" fmla="*/ 741146 w 1554875"/>
              <a:gd name="connsiteY21" fmla="*/ 100193 h 3290084"/>
              <a:gd name="connsiteX22" fmla="*/ 618349 w 1554875"/>
              <a:gd name="connsiteY22" fmla="*/ 25580 h 3290084"/>
              <a:gd name="connsiteX23" fmla="*/ 491619 w 1554875"/>
              <a:gd name="connsiteY23" fmla="*/ 4624 h 3290084"/>
              <a:gd name="connsiteX24" fmla="*/ 299741 w 1554875"/>
              <a:gd name="connsiteY24" fmla="*/ 42175 h 3290084"/>
              <a:gd name="connsiteX25" fmla="*/ 151500 w 1554875"/>
              <a:gd name="connsiteY25" fmla="*/ 137683 h 3290084"/>
              <a:gd name="connsiteX26" fmla="*/ 114256 w 1554875"/>
              <a:gd name="connsiteY26" fmla="*/ 206765 h 3290084"/>
              <a:gd name="connsiteX27" fmla="*/ 71848 w 1554875"/>
              <a:gd name="connsiteY27" fmla="*/ 249234 h 3290084"/>
              <a:gd name="connsiteX28" fmla="*/ 45236 w 1554875"/>
              <a:gd name="connsiteY28" fmla="*/ 318314 h 3290084"/>
              <a:gd name="connsiteX29" fmla="*/ 2767 w 1554875"/>
              <a:gd name="connsiteY29" fmla="*/ 451191 h 3290084"/>
              <a:gd name="connsiteX30" fmla="*/ 13154 w 1554875"/>
              <a:gd name="connsiteY30" fmla="*/ 727637 h 3290084"/>
              <a:gd name="connsiteX0" fmla="*/ 13154 w 1554875"/>
              <a:gd name="connsiteY0" fmla="*/ 727637 h 3290084"/>
              <a:gd name="connsiteX1" fmla="*/ 23786 w 1554875"/>
              <a:gd name="connsiteY1" fmla="*/ 3290084 h 3290084"/>
              <a:gd name="connsiteX2" fmla="*/ 1554875 w 1554875"/>
              <a:gd name="connsiteY2" fmla="*/ 3141228 h 3290084"/>
              <a:gd name="connsiteX3" fmla="*/ 1554875 w 1554875"/>
              <a:gd name="connsiteY3" fmla="*/ 1301795 h 3290084"/>
              <a:gd name="connsiteX4" fmla="*/ 1522977 w 1554875"/>
              <a:gd name="connsiteY4" fmla="*/ 1216735 h 3290084"/>
              <a:gd name="connsiteX5" fmla="*/ 1512345 w 1554875"/>
              <a:gd name="connsiteY5" fmla="*/ 1184837 h 3290084"/>
              <a:gd name="connsiteX6" fmla="*/ 1517507 w 1554875"/>
              <a:gd name="connsiteY6" fmla="*/ 1168858 h 3290084"/>
              <a:gd name="connsiteX7" fmla="*/ 1474977 w 1554875"/>
              <a:gd name="connsiteY7" fmla="*/ 1110348 h 3290084"/>
              <a:gd name="connsiteX8" fmla="*/ 1427284 w 1554875"/>
              <a:gd name="connsiteY8" fmla="*/ 1035981 h 3290084"/>
              <a:gd name="connsiteX9" fmla="*/ 1416652 w 1554875"/>
              <a:gd name="connsiteY9" fmla="*/ 1004084 h 3290084"/>
              <a:gd name="connsiteX10" fmla="*/ 1395386 w 1554875"/>
              <a:gd name="connsiteY10" fmla="*/ 961676 h 3290084"/>
              <a:gd name="connsiteX11" fmla="*/ 1379345 w 1554875"/>
              <a:gd name="connsiteY11" fmla="*/ 918838 h 3290084"/>
              <a:gd name="connsiteX12" fmla="*/ 1352856 w 1554875"/>
              <a:gd name="connsiteY12" fmla="*/ 855228 h 3290084"/>
              <a:gd name="connsiteX13" fmla="*/ 1326244 w 1554875"/>
              <a:gd name="connsiteY13" fmla="*/ 802250 h 3290084"/>
              <a:gd name="connsiteX14" fmla="*/ 1278489 w 1554875"/>
              <a:gd name="connsiteY14" fmla="*/ 706618 h 3290084"/>
              <a:gd name="connsiteX15" fmla="*/ 1203878 w 1554875"/>
              <a:gd name="connsiteY15" fmla="*/ 605147 h 3290084"/>
              <a:gd name="connsiteX16" fmla="*/ 1123980 w 1554875"/>
              <a:gd name="connsiteY16" fmla="*/ 472271 h 3290084"/>
              <a:gd name="connsiteX17" fmla="*/ 1071002 w 1554875"/>
              <a:gd name="connsiteY17" fmla="*/ 392803 h 3290084"/>
              <a:gd name="connsiteX18" fmla="*/ 1001859 w 1554875"/>
              <a:gd name="connsiteY18" fmla="*/ 328947 h 3290084"/>
              <a:gd name="connsiteX19" fmla="*/ 911635 w 1554875"/>
              <a:gd name="connsiteY19" fmla="*/ 249419 h 3290084"/>
              <a:gd name="connsiteX20" fmla="*/ 741146 w 1554875"/>
              <a:gd name="connsiteY20" fmla="*/ 100193 h 3290084"/>
              <a:gd name="connsiteX21" fmla="*/ 618349 w 1554875"/>
              <a:gd name="connsiteY21" fmla="*/ 25580 h 3290084"/>
              <a:gd name="connsiteX22" fmla="*/ 491619 w 1554875"/>
              <a:gd name="connsiteY22" fmla="*/ 4624 h 3290084"/>
              <a:gd name="connsiteX23" fmla="*/ 299741 w 1554875"/>
              <a:gd name="connsiteY23" fmla="*/ 42175 h 3290084"/>
              <a:gd name="connsiteX24" fmla="*/ 151500 w 1554875"/>
              <a:gd name="connsiteY24" fmla="*/ 137683 h 3290084"/>
              <a:gd name="connsiteX25" fmla="*/ 114256 w 1554875"/>
              <a:gd name="connsiteY25" fmla="*/ 206765 h 3290084"/>
              <a:gd name="connsiteX26" fmla="*/ 71848 w 1554875"/>
              <a:gd name="connsiteY26" fmla="*/ 249234 h 3290084"/>
              <a:gd name="connsiteX27" fmla="*/ 45236 w 1554875"/>
              <a:gd name="connsiteY27" fmla="*/ 318314 h 3290084"/>
              <a:gd name="connsiteX28" fmla="*/ 2767 w 1554875"/>
              <a:gd name="connsiteY28" fmla="*/ 451191 h 3290084"/>
              <a:gd name="connsiteX29" fmla="*/ 13154 w 1554875"/>
              <a:gd name="connsiteY29" fmla="*/ 727637 h 3290084"/>
              <a:gd name="connsiteX0" fmla="*/ 13154 w 1554875"/>
              <a:gd name="connsiteY0" fmla="*/ 727637 h 3290084"/>
              <a:gd name="connsiteX1" fmla="*/ 23786 w 1554875"/>
              <a:gd name="connsiteY1" fmla="*/ 3290084 h 3290084"/>
              <a:gd name="connsiteX2" fmla="*/ 1554875 w 1554875"/>
              <a:gd name="connsiteY2" fmla="*/ 3141228 h 3290084"/>
              <a:gd name="connsiteX3" fmla="*/ 1554875 w 1554875"/>
              <a:gd name="connsiteY3" fmla="*/ 1301795 h 3290084"/>
              <a:gd name="connsiteX4" fmla="*/ 1522977 w 1554875"/>
              <a:gd name="connsiteY4" fmla="*/ 1216735 h 3290084"/>
              <a:gd name="connsiteX5" fmla="*/ 1512345 w 1554875"/>
              <a:gd name="connsiteY5" fmla="*/ 1184837 h 3290084"/>
              <a:gd name="connsiteX6" fmla="*/ 1474977 w 1554875"/>
              <a:gd name="connsiteY6" fmla="*/ 1110348 h 3290084"/>
              <a:gd name="connsiteX7" fmla="*/ 1427284 w 1554875"/>
              <a:gd name="connsiteY7" fmla="*/ 1035981 h 3290084"/>
              <a:gd name="connsiteX8" fmla="*/ 1416652 w 1554875"/>
              <a:gd name="connsiteY8" fmla="*/ 1004084 h 3290084"/>
              <a:gd name="connsiteX9" fmla="*/ 1395386 w 1554875"/>
              <a:gd name="connsiteY9" fmla="*/ 961676 h 3290084"/>
              <a:gd name="connsiteX10" fmla="*/ 1379345 w 1554875"/>
              <a:gd name="connsiteY10" fmla="*/ 918838 h 3290084"/>
              <a:gd name="connsiteX11" fmla="*/ 1352856 w 1554875"/>
              <a:gd name="connsiteY11" fmla="*/ 855228 h 3290084"/>
              <a:gd name="connsiteX12" fmla="*/ 1326244 w 1554875"/>
              <a:gd name="connsiteY12" fmla="*/ 802250 h 3290084"/>
              <a:gd name="connsiteX13" fmla="*/ 1278489 w 1554875"/>
              <a:gd name="connsiteY13" fmla="*/ 706618 h 3290084"/>
              <a:gd name="connsiteX14" fmla="*/ 1203878 w 1554875"/>
              <a:gd name="connsiteY14" fmla="*/ 605147 h 3290084"/>
              <a:gd name="connsiteX15" fmla="*/ 1123980 w 1554875"/>
              <a:gd name="connsiteY15" fmla="*/ 472271 h 3290084"/>
              <a:gd name="connsiteX16" fmla="*/ 1071002 w 1554875"/>
              <a:gd name="connsiteY16" fmla="*/ 392803 h 3290084"/>
              <a:gd name="connsiteX17" fmla="*/ 1001859 w 1554875"/>
              <a:gd name="connsiteY17" fmla="*/ 328947 h 3290084"/>
              <a:gd name="connsiteX18" fmla="*/ 911635 w 1554875"/>
              <a:gd name="connsiteY18" fmla="*/ 249419 h 3290084"/>
              <a:gd name="connsiteX19" fmla="*/ 741146 w 1554875"/>
              <a:gd name="connsiteY19" fmla="*/ 100193 h 3290084"/>
              <a:gd name="connsiteX20" fmla="*/ 618349 w 1554875"/>
              <a:gd name="connsiteY20" fmla="*/ 25580 h 3290084"/>
              <a:gd name="connsiteX21" fmla="*/ 491619 w 1554875"/>
              <a:gd name="connsiteY21" fmla="*/ 4624 h 3290084"/>
              <a:gd name="connsiteX22" fmla="*/ 299741 w 1554875"/>
              <a:gd name="connsiteY22" fmla="*/ 42175 h 3290084"/>
              <a:gd name="connsiteX23" fmla="*/ 151500 w 1554875"/>
              <a:gd name="connsiteY23" fmla="*/ 137683 h 3290084"/>
              <a:gd name="connsiteX24" fmla="*/ 114256 w 1554875"/>
              <a:gd name="connsiteY24" fmla="*/ 206765 h 3290084"/>
              <a:gd name="connsiteX25" fmla="*/ 71848 w 1554875"/>
              <a:gd name="connsiteY25" fmla="*/ 249234 h 3290084"/>
              <a:gd name="connsiteX26" fmla="*/ 45236 w 1554875"/>
              <a:gd name="connsiteY26" fmla="*/ 318314 h 3290084"/>
              <a:gd name="connsiteX27" fmla="*/ 2767 w 1554875"/>
              <a:gd name="connsiteY27" fmla="*/ 451191 h 3290084"/>
              <a:gd name="connsiteX28" fmla="*/ 13154 w 1554875"/>
              <a:gd name="connsiteY28" fmla="*/ 727637 h 3290084"/>
              <a:gd name="connsiteX0" fmla="*/ 10387 w 1552108"/>
              <a:gd name="connsiteY0" fmla="*/ 727637 h 3290084"/>
              <a:gd name="connsiteX1" fmla="*/ 21019 w 1552108"/>
              <a:gd name="connsiteY1" fmla="*/ 3290084 h 3290084"/>
              <a:gd name="connsiteX2" fmla="*/ 1552108 w 1552108"/>
              <a:gd name="connsiteY2" fmla="*/ 3141228 h 3290084"/>
              <a:gd name="connsiteX3" fmla="*/ 1552108 w 1552108"/>
              <a:gd name="connsiteY3" fmla="*/ 1301795 h 3290084"/>
              <a:gd name="connsiteX4" fmla="*/ 1520210 w 1552108"/>
              <a:gd name="connsiteY4" fmla="*/ 1216735 h 3290084"/>
              <a:gd name="connsiteX5" fmla="*/ 1509578 w 1552108"/>
              <a:gd name="connsiteY5" fmla="*/ 1184837 h 3290084"/>
              <a:gd name="connsiteX6" fmla="*/ 1472210 w 1552108"/>
              <a:gd name="connsiteY6" fmla="*/ 1110348 h 3290084"/>
              <a:gd name="connsiteX7" fmla="*/ 1424517 w 1552108"/>
              <a:gd name="connsiteY7" fmla="*/ 1035981 h 3290084"/>
              <a:gd name="connsiteX8" fmla="*/ 1413885 w 1552108"/>
              <a:gd name="connsiteY8" fmla="*/ 1004084 h 3290084"/>
              <a:gd name="connsiteX9" fmla="*/ 1392619 w 1552108"/>
              <a:gd name="connsiteY9" fmla="*/ 961676 h 3290084"/>
              <a:gd name="connsiteX10" fmla="*/ 1376578 w 1552108"/>
              <a:gd name="connsiteY10" fmla="*/ 918838 h 3290084"/>
              <a:gd name="connsiteX11" fmla="*/ 1350089 w 1552108"/>
              <a:gd name="connsiteY11" fmla="*/ 855228 h 3290084"/>
              <a:gd name="connsiteX12" fmla="*/ 1323477 w 1552108"/>
              <a:gd name="connsiteY12" fmla="*/ 802250 h 3290084"/>
              <a:gd name="connsiteX13" fmla="*/ 1275722 w 1552108"/>
              <a:gd name="connsiteY13" fmla="*/ 706618 h 3290084"/>
              <a:gd name="connsiteX14" fmla="*/ 1201111 w 1552108"/>
              <a:gd name="connsiteY14" fmla="*/ 605147 h 3290084"/>
              <a:gd name="connsiteX15" fmla="*/ 1121213 w 1552108"/>
              <a:gd name="connsiteY15" fmla="*/ 472271 h 3290084"/>
              <a:gd name="connsiteX16" fmla="*/ 1068235 w 1552108"/>
              <a:gd name="connsiteY16" fmla="*/ 392803 h 3290084"/>
              <a:gd name="connsiteX17" fmla="*/ 999092 w 1552108"/>
              <a:gd name="connsiteY17" fmla="*/ 328947 h 3290084"/>
              <a:gd name="connsiteX18" fmla="*/ 908868 w 1552108"/>
              <a:gd name="connsiteY18" fmla="*/ 249419 h 3290084"/>
              <a:gd name="connsiteX19" fmla="*/ 738379 w 1552108"/>
              <a:gd name="connsiteY19" fmla="*/ 100193 h 3290084"/>
              <a:gd name="connsiteX20" fmla="*/ 615582 w 1552108"/>
              <a:gd name="connsiteY20" fmla="*/ 25580 h 3290084"/>
              <a:gd name="connsiteX21" fmla="*/ 488852 w 1552108"/>
              <a:gd name="connsiteY21" fmla="*/ 4624 h 3290084"/>
              <a:gd name="connsiteX22" fmla="*/ 296974 w 1552108"/>
              <a:gd name="connsiteY22" fmla="*/ 42175 h 3290084"/>
              <a:gd name="connsiteX23" fmla="*/ 148733 w 1552108"/>
              <a:gd name="connsiteY23" fmla="*/ 137683 h 3290084"/>
              <a:gd name="connsiteX24" fmla="*/ 111489 w 1552108"/>
              <a:gd name="connsiteY24" fmla="*/ 206765 h 3290084"/>
              <a:gd name="connsiteX25" fmla="*/ 69081 w 1552108"/>
              <a:gd name="connsiteY25" fmla="*/ 249234 h 3290084"/>
              <a:gd name="connsiteX26" fmla="*/ 42469 w 1552108"/>
              <a:gd name="connsiteY26" fmla="*/ 318314 h 3290084"/>
              <a:gd name="connsiteX27" fmla="*/ 0 w 1552108"/>
              <a:gd name="connsiteY27" fmla="*/ 451191 h 3290084"/>
              <a:gd name="connsiteX28" fmla="*/ 10387 w 1552108"/>
              <a:gd name="connsiteY28" fmla="*/ 727637 h 3290084"/>
              <a:gd name="connsiteX0" fmla="*/ 10387 w 1552108"/>
              <a:gd name="connsiteY0" fmla="*/ 727637 h 3290084"/>
              <a:gd name="connsiteX1" fmla="*/ 21019 w 1552108"/>
              <a:gd name="connsiteY1" fmla="*/ 3290084 h 3290084"/>
              <a:gd name="connsiteX2" fmla="*/ 1552108 w 1552108"/>
              <a:gd name="connsiteY2" fmla="*/ 3141228 h 3290084"/>
              <a:gd name="connsiteX3" fmla="*/ 1552108 w 1552108"/>
              <a:gd name="connsiteY3" fmla="*/ 1301795 h 3290084"/>
              <a:gd name="connsiteX4" fmla="*/ 1520210 w 1552108"/>
              <a:gd name="connsiteY4" fmla="*/ 1216735 h 3290084"/>
              <a:gd name="connsiteX5" fmla="*/ 1509578 w 1552108"/>
              <a:gd name="connsiteY5" fmla="*/ 1184837 h 3290084"/>
              <a:gd name="connsiteX6" fmla="*/ 1472210 w 1552108"/>
              <a:gd name="connsiteY6" fmla="*/ 1110348 h 3290084"/>
              <a:gd name="connsiteX7" fmla="*/ 1413885 w 1552108"/>
              <a:gd name="connsiteY7" fmla="*/ 1004084 h 3290084"/>
              <a:gd name="connsiteX8" fmla="*/ 1392619 w 1552108"/>
              <a:gd name="connsiteY8" fmla="*/ 961676 h 3290084"/>
              <a:gd name="connsiteX9" fmla="*/ 1376578 w 1552108"/>
              <a:gd name="connsiteY9" fmla="*/ 918838 h 3290084"/>
              <a:gd name="connsiteX10" fmla="*/ 1350089 w 1552108"/>
              <a:gd name="connsiteY10" fmla="*/ 855228 h 3290084"/>
              <a:gd name="connsiteX11" fmla="*/ 1323477 w 1552108"/>
              <a:gd name="connsiteY11" fmla="*/ 802250 h 3290084"/>
              <a:gd name="connsiteX12" fmla="*/ 1275722 w 1552108"/>
              <a:gd name="connsiteY12" fmla="*/ 706618 h 3290084"/>
              <a:gd name="connsiteX13" fmla="*/ 1201111 w 1552108"/>
              <a:gd name="connsiteY13" fmla="*/ 605147 h 3290084"/>
              <a:gd name="connsiteX14" fmla="*/ 1121213 w 1552108"/>
              <a:gd name="connsiteY14" fmla="*/ 472271 h 3290084"/>
              <a:gd name="connsiteX15" fmla="*/ 1068235 w 1552108"/>
              <a:gd name="connsiteY15" fmla="*/ 392803 h 3290084"/>
              <a:gd name="connsiteX16" fmla="*/ 999092 w 1552108"/>
              <a:gd name="connsiteY16" fmla="*/ 328947 h 3290084"/>
              <a:gd name="connsiteX17" fmla="*/ 908868 w 1552108"/>
              <a:gd name="connsiteY17" fmla="*/ 249419 h 3290084"/>
              <a:gd name="connsiteX18" fmla="*/ 738379 w 1552108"/>
              <a:gd name="connsiteY18" fmla="*/ 100193 h 3290084"/>
              <a:gd name="connsiteX19" fmla="*/ 615582 w 1552108"/>
              <a:gd name="connsiteY19" fmla="*/ 25580 h 3290084"/>
              <a:gd name="connsiteX20" fmla="*/ 488852 w 1552108"/>
              <a:gd name="connsiteY20" fmla="*/ 4624 h 3290084"/>
              <a:gd name="connsiteX21" fmla="*/ 296974 w 1552108"/>
              <a:gd name="connsiteY21" fmla="*/ 42175 h 3290084"/>
              <a:gd name="connsiteX22" fmla="*/ 148733 w 1552108"/>
              <a:gd name="connsiteY22" fmla="*/ 137683 h 3290084"/>
              <a:gd name="connsiteX23" fmla="*/ 111489 w 1552108"/>
              <a:gd name="connsiteY23" fmla="*/ 206765 h 3290084"/>
              <a:gd name="connsiteX24" fmla="*/ 69081 w 1552108"/>
              <a:gd name="connsiteY24" fmla="*/ 249234 h 3290084"/>
              <a:gd name="connsiteX25" fmla="*/ 42469 w 1552108"/>
              <a:gd name="connsiteY25" fmla="*/ 318314 h 3290084"/>
              <a:gd name="connsiteX26" fmla="*/ 0 w 1552108"/>
              <a:gd name="connsiteY26" fmla="*/ 451191 h 3290084"/>
              <a:gd name="connsiteX27" fmla="*/ 10387 w 1552108"/>
              <a:gd name="connsiteY27" fmla="*/ 727637 h 3290084"/>
              <a:gd name="connsiteX0" fmla="*/ 10387 w 1552108"/>
              <a:gd name="connsiteY0" fmla="*/ 727637 h 3290084"/>
              <a:gd name="connsiteX1" fmla="*/ 21019 w 1552108"/>
              <a:gd name="connsiteY1" fmla="*/ 3290084 h 3290084"/>
              <a:gd name="connsiteX2" fmla="*/ 1552108 w 1552108"/>
              <a:gd name="connsiteY2" fmla="*/ 3141228 h 3290084"/>
              <a:gd name="connsiteX3" fmla="*/ 1552108 w 1552108"/>
              <a:gd name="connsiteY3" fmla="*/ 1301795 h 3290084"/>
              <a:gd name="connsiteX4" fmla="*/ 1520210 w 1552108"/>
              <a:gd name="connsiteY4" fmla="*/ 1216735 h 3290084"/>
              <a:gd name="connsiteX5" fmla="*/ 1509578 w 1552108"/>
              <a:gd name="connsiteY5" fmla="*/ 1184837 h 3290084"/>
              <a:gd name="connsiteX6" fmla="*/ 1472210 w 1552108"/>
              <a:gd name="connsiteY6" fmla="*/ 1110348 h 3290084"/>
              <a:gd name="connsiteX7" fmla="*/ 1413885 w 1552108"/>
              <a:gd name="connsiteY7" fmla="*/ 1004084 h 3290084"/>
              <a:gd name="connsiteX8" fmla="*/ 1392619 w 1552108"/>
              <a:gd name="connsiteY8" fmla="*/ 961676 h 3290084"/>
              <a:gd name="connsiteX9" fmla="*/ 1376578 w 1552108"/>
              <a:gd name="connsiteY9" fmla="*/ 918838 h 3290084"/>
              <a:gd name="connsiteX10" fmla="*/ 1350089 w 1552108"/>
              <a:gd name="connsiteY10" fmla="*/ 855228 h 3290084"/>
              <a:gd name="connsiteX11" fmla="*/ 1323477 w 1552108"/>
              <a:gd name="connsiteY11" fmla="*/ 802250 h 3290084"/>
              <a:gd name="connsiteX12" fmla="*/ 1201111 w 1552108"/>
              <a:gd name="connsiteY12" fmla="*/ 605147 h 3290084"/>
              <a:gd name="connsiteX13" fmla="*/ 1121213 w 1552108"/>
              <a:gd name="connsiteY13" fmla="*/ 472271 h 3290084"/>
              <a:gd name="connsiteX14" fmla="*/ 1068235 w 1552108"/>
              <a:gd name="connsiteY14" fmla="*/ 392803 h 3290084"/>
              <a:gd name="connsiteX15" fmla="*/ 999092 w 1552108"/>
              <a:gd name="connsiteY15" fmla="*/ 328947 h 3290084"/>
              <a:gd name="connsiteX16" fmla="*/ 908868 w 1552108"/>
              <a:gd name="connsiteY16" fmla="*/ 249419 h 3290084"/>
              <a:gd name="connsiteX17" fmla="*/ 738379 w 1552108"/>
              <a:gd name="connsiteY17" fmla="*/ 100193 h 3290084"/>
              <a:gd name="connsiteX18" fmla="*/ 615582 w 1552108"/>
              <a:gd name="connsiteY18" fmla="*/ 25580 h 3290084"/>
              <a:gd name="connsiteX19" fmla="*/ 488852 w 1552108"/>
              <a:gd name="connsiteY19" fmla="*/ 4624 h 3290084"/>
              <a:gd name="connsiteX20" fmla="*/ 296974 w 1552108"/>
              <a:gd name="connsiteY20" fmla="*/ 42175 h 3290084"/>
              <a:gd name="connsiteX21" fmla="*/ 148733 w 1552108"/>
              <a:gd name="connsiteY21" fmla="*/ 137683 h 3290084"/>
              <a:gd name="connsiteX22" fmla="*/ 111489 w 1552108"/>
              <a:gd name="connsiteY22" fmla="*/ 206765 h 3290084"/>
              <a:gd name="connsiteX23" fmla="*/ 69081 w 1552108"/>
              <a:gd name="connsiteY23" fmla="*/ 249234 h 3290084"/>
              <a:gd name="connsiteX24" fmla="*/ 42469 w 1552108"/>
              <a:gd name="connsiteY24" fmla="*/ 318314 h 3290084"/>
              <a:gd name="connsiteX25" fmla="*/ 0 w 1552108"/>
              <a:gd name="connsiteY25" fmla="*/ 451191 h 3290084"/>
              <a:gd name="connsiteX26" fmla="*/ 10387 w 1552108"/>
              <a:gd name="connsiteY26" fmla="*/ 727637 h 3290084"/>
              <a:gd name="connsiteX0" fmla="*/ 10387 w 1552108"/>
              <a:gd name="connsiteY0" fmla="*/ 727637 h 3290084"/>
              <a:gd name="connsiteX1" fmla="*/ 21019 w 1552108"/>
              <a:gd name="connsiteY1" fmla="*/ 3290084 h 3290084"/>
              <a:gd name="connsiteX2" fmla="*/ 1552108 w 1552108"/>
              <a:gd name="connsiteY2" fmla="*/ 3141228 h 3290084"/>
              <a:gd name="connsiteX3" fmla="*/ 1552108 w 1552108"/>
              <a:gd name="connsiteY3" fmla="*/ 1301795 h 3290084"/>
              <a:gd name="connsiteX4" fmla="*/ 1520210 w 1552108"/>
              <a:gd name="connsiteY4" fmla="*/ 1216735 h 3290084"/>
              <a:gd name="connsiteX5" fmla="*/ 1509578 w 1552108"/>
              <a:gd name="connsiteY5" fmla="*/ 1184837 h 3290084"/>
              <a:gd name="connsiteX6" fmla="*/ 1472210 w 1552108"/>
              <a:gd name="connsiteY6" fmla="*/ 1110348 h 3290084"/>
              <a:gd name="connsiteX7" fmla="*/ 1413885 w 1552108"/>
              <a:gd name="connsiteY7" fmla="*/ 1004084 h 3290084"/>
              <a:gd name="connsiteX8" fmla="*/ 1392619 w 1552108"/>
              <a:gd name="connsiteY8" fmla="*/ 961676 h 3290084"/>
              <a:gd name="connsiteX9" fmla="*/ 1376578 w 1552108"/>
              <a:gd name="connsiteY9" fmla="*/ 918838 h 3290084"/>
              <a:gd name="connsiteX10" fmla="*/ 1323477 w 1552108"/>
              <a:gd name="connsiteY10" fmla="*/ 802250 h 3290084"/>
              <a:gd name="connsiteX11" fmla="*/ 1201111 w 1552108"/>
              <a:gd name="connsiteY11" fmla="*/ 605147 h 3290084"/>
              <a:gd name="connsiteX12" fmla="*/ 1121213 w 1552108"/>
              <a:gd name="connsiteY12" fmla="*/ 472271 h 3290084"/>
              <a:gd name="connsiteX13" fmla="*/ 1068235 w 1552108"/>
              <a:gd name="connsiteY13" fmla="*/ 392803 h 3290084"/>
              <a:gd name="connsiteX14" fmla="*/ 999092 w 1552108"/>
              <a:gd name="connsiteY14" fmla="*/ 328947 h 3290084"/>
              <a:gd name="connsiteX15" fmla="*/ 908868 w 1552108"/>
              <a:gd name="connsiteY15" fmla="*/ 249419 h 3290084"/>
              <a:gd name="connsiteX16" fmla="*/ 738379 w 1552108"/>
              <a:gd name="connsiteY16" fmla="*/ 100193 h 3290084"/>
              <a:gd name="connsiteX17" fmla="*/ 615582 w 1552108"/>
              <a:gd name="connsiteY17" fmla="*/ 25580 h 3290084"/>
              <a:gd name="connsiteX18" fmla="*/ 488852 w 1552108"/>
              <a:gd name="connsiteY18" fmla="*/ 4624 h 3290084"/>
              <a:gd name="connsiteX19" fmla="*/ 296974 w 1552108"/>
              <a:gd name="connsiteY19" fmla="*/ 42175 h 3290084"/>
              <a:gd name="connsiteX20" fmla="*/ 148733 w 1552108"/>
              <a:gd name="connsiteY20" fmla="*/ 137683 h 3290084"/>
              <a:gd name="connsiteX21" fmla="*/ 111489 w 1552108"/>
              <a:gd name="connsiteY21" fmla="*/ 206765 h 3290084"/>
              <a:gd name="connsiteX22" fmla="*/ 69081 w 1552108"/>
              <a:gd name="connsiteY22" fmla="*/ 249234 h 3290084"/>
              <a:gd name="connsiteX23" fmla="*/ 42469 w 1552108"/>
              <a:gd name="connsiteY23" fmla="*/ 318314 h 3290084"/>
              <a:gd name="connsiteX24" fmla="*/ 0 w 1552108"/>
              <a:gd name="connsiteY24" fmla="*/ 451191 h 3290084"/>
              <a:gd name="connsiteX25" fmla="*/ 10387 w 1552108"/>
              <a:gd name="connsiteY25" fmla="*/ 727637 h 3290084"/>
              <a:gd name="connsiteX0" fmla="*/ 10387 w 1552108"/>
              <a:gd name="connsiteY0" fmla="*/ 727637 h 3290084"/>
              <a:gd name="connsiteX1" fmla="*/ 21019 w 1552108"/>
              <a:gd name="connsiteY1" fmla="*/ 3290084 h 3290084"/>
              <a:gd name="connsiteX2" fmla="*/ 1552108 w 1552108"/>
              <a:gd name="connsiteY2" fmla="*/ 3141228 h 3290084"/>
              <a:gd name="connsiteX3" fmla="*/ 1552108 w 1552108"/>
              <a:gd name="connsiteY3" fmla="*/ 1301795 h 3290084"/>
              <a:gd name="connsiteX4" fmla="*/ 1520210 w 1552108"/>
              <a:gd name="connsiteY4" fmla="*/ 1216735 h 3290084"/>
              <a:gd name="connsiteX5" fmla="*/ 1509578 w 1552108"/>
              <a:gd name="connsiteY5" fmla="*/ 1184837 h 3290084"/>
              <a:gd name="connsiteX6" fmla="*/ 1472210 w 1552108"/>
              <a:gd name="connsiteY6" fmla="*/ 1110348 h 3290084"/>
              <a:gd name="connsiteX7" fmla="*/ 1413885 w 1552108"/>
              <a:gd name="connsiteY7" fmla="*/ 1004084 h 3290084"/>
              <a:gd name="connsiteX8" fmla="*/ 1376578 w 1552108"/>
              <a:gd name="connsiteY8" fmla="*/ 918838 h 3290084"/>
              <a:gd name="connsiteX9" fmla="*/ 1323477 w 1552108"/>
              <a:gd name="connsiteY9" fmla="*/ 802250 h 3290084"/>
              <a:gd name="connsiteX10" fmla="*/ 1201111 w 1552108"/>
              <a:gd name="connsiteY10" fmla="*/ 605147 h 3290084"/>
              <a:gd name="connsiteX11" fmla="*/ 1121213 w 1552108"/>
              <a:gd name="connsiteY11" fmla="*/ 472271 h 3290084"/>
              <a:gd name="connsiteX12" fmla="*/ 1068235 w 1552108"/>
              <a:gd name="connsiteY12" fmla="*/ 392803 h 3290084"/>
              <a:gd name="connsiteX13" fmla="*/ 999092 w 1552108"/>
              <a:gd name="connsiteY13" fmla="*/ 328947 h 3290084"/>
              <a:gd name="connsiteX14" fmla="*/ 908868 w 1552108"/>
              <a:gd name="connsiteY14" fmla="*/ 249419 h 3290084"/>
              <a:gd name="connsiteX15" fmla="*/ 738379 w 1552108"/>
              <a:gd name="connsiteY15" fmla="*/ 100193 h 3290084"/>
              <a:gd name="connsiteX16" fmla="*/ 615582 w 1552108"/>
              <a:gd name="connsiteY16" fmla="*/ 25580 h 3290084"/>
              <a:gd name="connsiteX17" fmla="*/ 488852 w 1552108"/>
              <a:gd name="connsiteY17" fmla="*/ 4624 h 3290084"/>
              <a:gd name="connsiteX18" fmla="*/ 296974 w 1552108"/>
              <a:gd name="connsiteY18" fmla="*/ 42175 h 3290084"/>
              <a:gd name="connsiteX19" fmla="*/ 148733 w 1552108"/>
              <a:gd name="connsiteY19" fmla="*/ 137683 h 3290084"/>
              <a:gd name="connsiteX20" fmla="*/ 111489 w 1552108"/>
              <a:gd name="connsiteY20" fmla="*/ 206765 h 3290084"/>
              <a:gd name="connsiteX21" fmla="*/ 69081 w 1552108"/>
              <a:gd name="connsiteY21" fmla="*/ 249234 h 3290084"/>
              <a:gd name="connsiteX22" fmla="*/ 42469 w 1552108"/>
              <a:gd name="connsiteY22" fmla="*/ 318314 h 3290084"/>
              <a:gd name="connsiteX23" fmla="*/ 0 w 1552108"/>
              <a:gd name="connsiteY23" fmla="*/ 451191 h 3290084"/>
              <a:gd name="connsiteX24" fmla="*/ 10387 w 1552108"/>
              <a:gd name="connsiteY24" fmla="*/ 727637 h 3290084"/>
              <a:gd name="connsiteX0" fmla="*/ 10387 w 1552108"/>
              <a:gd name="connsiteY0" fmla="*/ 727637 h 3290084"/>
              <a:gd name="connsiteX1" fmla="*/ 21019 w 1552108"/>
              <a:gd name="connsiteY1" fmla="*/ 3290084 h 3290084"/>
              <a:gd name="connsiteX2" fmla="*/ 1552108 w 1552108"/>
              <a:gd name="connsiteY2" fmla="*/ 3141228 h 3290084"/>
              <a:gd name="connsiteX3" fmla="*/ 1552108 w 1552108"/>
              <a:gd name="connsiteY3" fmla="*/ 1301795 h 3290084"/>
              <a:gd name="connsiteX4" fmla="*/ 1520210 w 1552108"/>
              <a:gd name="connsiteY4" fmla="*/ 1216735 h 3290084"/>
              <a:gd name="connsiteX5" fmla="*/ 1472210 w 1552108"/>
              <a:gd name="connsiteY5" fmla="*/ 1110348 h 3290084"/>
              <a:gd name="connsiteX6" fmla="*/ 1413885 w 1552108"/>
              <a:gd name="connsiteY6" fmla="*/ 1004084 h 3290084"/>
              <a:gd name="connsiteX7" fmla="*/ 1376578 w 1552108"/>
              <a:gd name="connsiteY7" fmla="*/ 918838 h 3290084"/>
              <a:gd name="connsiteX8" fmla="*/ 1323477 w 1552108"/>
              <a:gd name="connsiteY8" fmla="*/ 802250 h 3290084"/>
              <a:gd name="connsiteX9" fmla="*/ 1201111 w 1552108"/>
              <a:gd name="connsiteY9" fmla="*/ 605147 h 3290084"/>
              <a:gd name="connsiteX10" fmla="*/ 1121213 w 1552108"/>
              <a:gd name="connsiteY10" fmla="*/ 472271 h 3290084"/>
              <a:gd name="connsiteX11" fmla="*/ 1068235 w 1552108"/>
              <a:gd name="connsiteY11" fmla="*/ 392803 h 3290084"/>
              <a:gd name="connsiteX12" fmla="*/ 999092 w 1552108"/>
              <a:gd name="connsiteY12" fmla="*/ 328947 h 3290084"/>
              <a:gd name="connsiteX13" fmla="*/ 908868 w 1552108"/>
              <a:gd name="connsiteY13" fmla="*/ 249419 h 3290084"/>
              <a:gd name="connsiteX14" fmla="*/ 738379 w 1552108"/>
              <a:gd name="connsiteY14" fmla="*/ 100193 h 3290084"/>
              <a:gd name="connsiteX15" fmla="*/ 615582 w 1552108"/>
              <a:gd name="connsiteY15" fmla="*/ 25580 h 3290084"/>
              <a:gd name="connsiteX16" fmla="*/ 488852 w 1552108"/>
              <a:gd name="connsiteY16" fmla="*/ 4624 h 3290084"/>
              <a:gd name="connsiteX17" fmla="*/ 296974 w 1552108"/>
              <a:gd name="connsiteY17" fmla="*/ 42175 h 3290084"/>
              <a:gd name="connsiteX18" fmla="*/ 148733 w 1552108"/>
              <a:gd name="connsiteY18" fmla="*/ 137683 h 3290084"/>
              <a:gd name="connsiteX19" fmla="*/ 111489 w 1552108"/>
              <a:gd name="connsiteY19" fmla="*/ 206765 h 3290084"/>
              <a:gd name="connsiteX20" fmla="*/ 69081 w 1552108"/>
              <a:gd name="connsiteY20" fmla="*/ 249234 h 3290084"/>
              <a:gd name="connsiteX21" fmla="*/ 42469 w 1552108"/>
              <a:gd name="connsiteY21" fmla="*/ 318314 h 3290084"/>
              <a:gd name="connsiteX22" fmla="*/ 0 w 1552108"/>
              <a:gd name="connsiteY22" fmla="*/ 451191 h 3290084"/>
              <a:gd name="connsiteX23" fmla="*/ 10387 w 1552108"/>
              <a:gd name="connsiteY23" fmla="*/ 727637 h 3290084"/>
              <a:gd name="connsiteX0" fmla="*/ 10387 w 1552108"/>
              <a:gd name="connsiteY0" fmla="*/ 727637 h 3290084"/>
              <a:gd name="connsiteX1" fmla="*/ 21019 w 1552108"/>
              <a:gd name="connsiteY1" fmla="*/ 3290084 h 3290084"/>
              <a:gd name="connsiteX2" fmla="*/ 1552108 w 1552108"/>
              <a:gd name="connsiteY2" fmla="*/ 3141228 h 3290084"/>
              <a:gd name="connsiteX3" fmla="*/ 1552108 w 1552108"/>
              <a:gd name="connsiteY3" fmla="*/ 1301795 h 3290084"/>
              <a:gd name="connsiteX4" fmla="*/ 1520210 w 1552108"/>
              <a:gd name="connsiteY4" fmla="*/ 1216735 h 3290084"/>
              <a:gd name="connsiteX5" fmla="*/ 1472210 w 1552108"/>
              <a:gd name="connsiteY5" fmla="*/ 1110348 h 3290084"/>
              <a:gd name="connsiteX6" fmla="*/ 1413885 w 1552108"/>
              <a:gd name="connsiteY6" fmla="*/ 1004084 h 3290084"/>
              <a:gd name="connsiteX7" fmla="*/ 1376578 w 1552108"/>
              <a:gd name="connsiteY7" fmla="*/ 918838 h 3290084"/>
              <a:gd name="connsiteX8" fmla="*/ 1323477 w 1552108"/>
              <a:gd name="connsiteY8" fmla="*/ 802250 h 3290084"/>
              <a:gd name="connsiteX9" fmla="*/ 1201111 w 1552108"/>
              <a:gd name="connsiteY9" fmla="*/ 605147 h 3290084"/>
              <a:gd name="connsiteX10" fmla="*/ 1121213 w 1552108"/>
              <a:gd name="connsiteY10" fmla="*/ 472271 h 3290084"/>
              <a:gd name="connsiteX11" fmla="*/ 1057664 w 1552108"/>
              <a:gd name="connsiteY11" fmla="*/ 413945 h 3290084"/>
              <a:gd name="connsiteX12" fmla="*/ 999092 w 1552108"/>
              <a:gd name="connsiteY12" fmla="*/ 328947 h 3290084"/>
              <a:gd name="connsiteX13" fmla="*/ 908868 w 1552108"/>
              <a:gd name="connsiteY13" fmla="*/ 249419 h 3290084"/>
              <a:gd name="connsiteX14" fmla="*/ 738379 w 1552108"/>
              <a:gd name="connsiteY14" fmla="*/ 100193 h 3290084"/>
              <a:gd name="connsiteX15" fmla="*/ 615582 w 1552108"/>
              <a:gd name="connsiteY15" fmla="*/ 25580 h 3290084"/>
              <a:gd name="connsiteX16" fmla="*/ 488852 w 1552108"/>
              <a:gd name="connsiteY16" fmla="*/ 4624 h 3290084"/>
              <a:gd name="connsiteX17" fmla="*/ 296974 w 1552108"/>
              <a:gd name="connsiteY17" fmla="*/ 42175 h 3290084"/>
              <a:gd name="connsiteX18" fmla="*/ 148733 w 1552108"/>
              <a:gd name="connsiteY18" fmla="*/ 137683 h 3290084"/>
              <a:gd name="connsiteX19" fmla="*/ 111489 w 1552108"/>
              <a:gd name="connsiteY19" fmla="*/ 206765 h 3290084"/>
              <a:gd name="connsiteX20" fmla="*/ 69081 w 1552108"/>
              <a:gd name="connsiteY20" fmla="*/ 249234 h 3290084"/>
              <a:gd name="connsiteX21" fmla="*/ 42469 w 1552108"/>
              <a:gd name="connsiteY21" fmla="*/ 318314 h 3290084"/>
              <a:gd name="connsiteX22" fmla="*/ 0 w 1552108"/>
              <a:gd name="connsiteY22" fmla="*/ 451191 h 3290084"/>
              <a:gd name="connsiteX23" fmla="*/ 10387 w 1552108"/>
              <a:gd name="connsiteY23" fmla="*/ 727637 h 3290084"/>
              <a:gd name="connsiteX0" fmla="*/ 10387 w 1552108"/>
              <a:gd name="connsiteY0" fmla="*/ 727637 h 3290084"/>
              <a:gd name="connsiteX1" fmla="*/ 21019 w 1552108"/>
              <a:gd name="connsiteY1" fmla="*/ 3290084 h 3290084"/>
              <a:gd name="connsiteX2" fmla="*/ 1552108 w 1552108"/>
              <a:gd name="connsiteY2" fmla="*/ 3141228 h 3290084"/>
              <a:gd name="connsiteX3" fmla="*/ 1552108 w 1552108"/>
              <a:gd name="connsiteY3" fmla="*/ 1301795 h 3290084"/>
              <a:gd name="connsiteX4" fmla="*/ 1520210 w 1552108"/>
              <a:gd name="connsiteY4" fmla="*/ 1216735 h 3290084"/>
              <a:gd name="connsiteX5" fmla="*/ 1472210 w 1552108"/>
              <a:gd name="connsiteY5" fmla="*/ 1110348 h 3290084"/>
              <a:gd name="connsiteX6" fmla="*/ 1413885 w 1552108"/>
              <a:gd name="connsiteY6" fmla="*/ 1004084 h 3290084"/>
              <a:gd name="connsiteX7" fmla="*/ 1376578 w 1552108"/>
              <a:gd name="connsiteY7" fmla="*/ 918838 h 3290084"/>
              <a:gd name="connsiteX8" fmla="*/ 1323477 w 1552108"/>
              <a:gd name="connsiteY8" fmla="*/ 802250 h 3290084"/>
              <a:gd name="connsiteX9" fmla="*/ 1201111 w 1552108"/>
              <a:gd name="connsiteY9" fmla="*/ 605147 h 3290084"/>
              <a:gd name="connsiteX10" fmla="*/ 1121213 w 1552108"/>
              <a:gd name="connsiteY10" fmla="*/ 472271 h 3290084"/>
              <a:gd name="connsiteX11" fmla="*/ 1062949 w 1552108"/>
              <a:gd name="connsiteY11" fmla="*/ 398088 h 3290084"/>
              <a:gd name="connsiteX12" fmla="*/ 999092 w 1552108"/>
              <a:gd name="connsiteY12" fmla="*/ 328947 h 3290084"/>
              <a:gd name="connsiteX13" fmla="*/ 908868 w 1552108"/>
              <a:gd name="connsiteY13" fmla="*/ 249419 h 3290084"/>
              <a:gd name="connsiteX14" fmla="*/ 738379 w 1552108"/>
              <a:gd name="connsiteY14" fmla="*/ 100193 h 3290084"/>
              <a:gd name="connsiteX15" fmla="*/ 615582 w 1552108"/>
              <a:gd name="connsiteY15" fmla="*/ 25580 h 3290084"/>
              <a:gd name="connsiteX16" fmla="*/ 488852 w 1552108"/>
              <a:gd name="connsiteY16" fmla="*/ 4624 h 3290084"/>
              <a:gd name="connsiteX17" fmla="*/ 296974 w 1552108"/>
              <a:gd name="connsiteY17" fmla="*/ 42175 h 3290084"/>
              <a:gd name="connsiteX18" fmla="*/ 148733 w 1552108"/>
              <a:gd name="connsiteY18" fmla="*/ 137683 h 3290084"/>
              <a:gd name="connsiteX19" fmla="*/ 111489 w 1552108"/>
              <a:gd name="connsiteY19" fmla="*/ 206765 h 3290084"/>
              <a:gd name="connsiteX20" fmla="*/ 69081 w 1552108"/>
              <a:gd name="connsiteY20" fmla="*/ 249234 h 3290084"/>
              <a:gd name="connsiteX21" fmla="*/ 42469 w 1552108"/>
              <a:gd name="connsiteY21" fmla="*/ 318314 h 3290084"/>
              <a:gd name="connsiteX22" fmla="*/ 0 w 1552108"/>
              <a:gd name="connsiteY22" fmla="*/ 451191 h 3290084"/>
              <a:gd name="connsiteX23" fmla="*/ 10387 w 1552108"/>
              <a:gd name="connsiteY23" fmla="*/ 727637 h 3290084"/>
              <a:gd name="connsiteX0" fmla="*/ 10387 w 1552108"/>
              <a:gd name="connsiteY0" fmla="*/ 727637 h 3290084"/>
              <a:gd name="connsiteX1" fmla="*/ 21019 w 1552108"/>
              <a:gd name="connsiteY1" fmla="*/ 3290084 h 3290084"/>
              <a:gd name="connsiteX2" fmla="*/ 1552108 w 1552108"/>
              <a:gd name="connsiteY2" fmla="*/ 3141228 h 3290084"/>
              <a:gd name="connsiteX3" fmla="*/ 1552108 w 1552108"/>
              <a:gd name="connsiteY3" fmla="*/ 1301795 h 3290084"/>
              <a:gd name="connsiteX4" fmla="*/ 1520210 w 1552108"/>
              <a:gd name="connsiteY4" fmla="*/ 1216735 h 3290084"/>
              <a:gd name="connsiteX5" fmla="*/ 1472210 w 1552108"/>
              <a:gd name="connsiteY5" fmla="*/ 1110348 h 3290084"/>
              <a:gd name="connsiteX6" fmla="*/ 1413885 w 1552108"/>
              <a:gd name="connsiteY6" fmla="*/ 1004084 h 3290084"/>
              <a:gd name="connsiteX7" fmla="*/ 1376578 w 1552108"/>
              <a:gd name="connsiteY7" fmla="*/ 918838 h 3290084"/>
              <a:gd name="connsiteX8" fmla="*/ 1323477 w 1552108"/>
              <a:gd name="connsiteY8" fmla="*/ 802250 h 3290084"/>
              <a:gd name="connsiteX9" fmla="*/ 1201111 w 1552108"/>
              <a:gd name="connsiteY9" fmla="*/ 605147 h 3290084"/>
              <a:gd name="connsiteX10" fmla="*/ 1170563 w 1552108"/>
              <a:gd name="connsiteY10" fmla="*/ 543564 h 3290084"/>
              <a:gd name="connsiteX11" fmla="*/ 1121213 w 1552108"/>
              <a:gd name="connsiteY11" fmla="*/ 472271 h 3290084"/>
              <a:gd name="connsiteX12" fmla="*/ 1062949 w 1552108"/>
              <a:gd name="connsiteY12" fmla="*/ 398088 h 3290084"/>
              <a:gd name="connsiteX13" fmla="*/ 999092 w 1552108"/>
              <a:gd name="connsiteY13" fmla="*/ 328947 h 3290084"/>
              <a:gd name="connsiteX14" fmla="*/ 908868 w 1552108"/>
              <a:gd name="connsiteY14" fmla="*/ 249419 h 3290084"/>
              <a:gd name="connsiteX15" fmla="*/ 738379 w 1552108"/>
              <a:gd name="connsiteY15" fmla="*/ 100193 h 3290084"/>
              <a:gd name="connsiteX16" fmla="*/ 615582 w 1552108"/>
              <a:gd name="connsiteY16" fmla="*/ 25580 h 3290084"/>
              <a:gd name="connsiteX17" fmla="*/ 488852 w 1552108"/>
              <a:gd name="connsiteY17" fmla="*/ 4624 h 3290084"/>
              <a:gd name="connsiteX18" fmla="*/ 296974 w 1552108"/>
              <a:gd name="connsiteY18" fmla="*/ 42175 h 3290084"/>
              <a:gd name="connsiteX19" fmla="*/ 148733 w 1552108"/>
              <a:gd name="connsiteY19" fmla="*/ 137683 h 3290084"/>
              <a:gd name="connsiteX20" fmla="*/ 111489 w 1552108"/>
              <a:gd name="connsiteY20" fmla="*/ 206765 h 3290084"/>
              <a:gd name="connsiteX21" fmla="*/ 69081 w 1552108"/>
              <a:gd name="connsiteY21" fmla="*/ 249234 h 3290084"/>
              <a:gd name="connsiteX22" fmla="*/ 42469 w 1552108"/>
              <a:gd name="connsiteY22" fmla="*/ 318314 h 3290084"/>
              <a:gd name="connsiteX23" fmla="*/ 0 w 1552108"/>
              <a:gd name="connsiteY23" fmla="*/ 451191 h 3290084"/>
              <a:gd name="connsiteX24" fmla="*/ 10387 w 1552108"/>
              <a:gd name="connsiteY24" fmla="*/ 727637 h 3290084"/>
              <a:gd name="connsiteX0" fmla="*/ 10387 w 1552108"/>
              <a:gd name="connsiteY0" fmla="*/ 727637 h 3290084"/>
              <a:gd name="connsiteX1" fmla="*/ 21019 w 1552108"/>
              <a:gd name="connsiteY1" fmla="*/ 3290084 h 3290084"/>
              <a:gd name="connsiteX2" fmla="*/ 1552108 w 1552108"/>
              <a:gd name="connsiteY2" fmla="*/ 3141228 h 3290084"/>
              <a:gd name="connsiteX3" fmla="*/ 1552108 w 1552108"/>
              <a:gd name="connsiteY3" fmla="*/ 1301795 h 3290084"/>
              <a:gd name="connsiteX4" fmla="*/ 1520210 w 1552108"/>
              <a:gd name="connsiteY4" fmla="*/ 1216735 h 3290084"/>
              <a:gd name="connsiteX5" fmla="*/ 1472210 w 1552108"/>
              <a:gd name="connsiteY5" fmla="*/ 1110348 h 3290084"/>
              <a:gd name="connsiteX6" fmla="*/ 1413885 w 1552108"/>
              <a:gd name="connsiteY6" fmla="*/ 1004084 h 3290084"/>
              <a:gd name="connsiteX7" fmla="*/ 1376578 w 1552108"/>
              <a:gd name="connsiteY7" fmla="*/ 918838 h 3290084"/>
              <a:gd name="connsiteX8" fmla="*/ 1323477 w 1552108"/>
              <a:gd name="connsiteY8" fmla="*/ 802250 h 3290084"/>
              <a:gd name="connsiteX9" fmla="*/ 1216968 w 1552108"/>
              <a:gd name="connsiteY9" fmla="*/ 615719 h 3290084"/>
              <a:gd name="connsiteX10" fmla="*/ 1170563 w 1552108"/>
              <a:gd name="connsiteY10" fmla="*/ 543564 h 3290084"/>
              <a:gd name="connsiteX11" fmla="*/ 1121213 w 1552108"/>
              <a:gd name="connsiteY11" fmla="*/ 472271 h 3290084"/>
              <a:gd name="connsiteX12" fmla="*/ 1062949 w 1552108"/>
              <a:gd name="connsiteY12" fmla="*/ 398088 h 3290084"/>
              <a:gd name="connsiteX13" fmla="*/ 999092 w 1552108"/>
              <a:gd name="connsiteY13" fmla="*/ 328947 h 3290084"/>
              <a:gd name="connsiteX14" fmla="*/ 908868 w 1552108"/>
              <a:gd name="connsiteY14" fmla="*/ 249419 h 3290084"/>
              <a:gd name="connsiteX15" fmla="*/ 738379 w 1552108"/>
              <a:gd name="connsiteY15" fmla="*/ 100193 h 3290084"/>
              <a:gd name="connsiteX16" fmla="*/ 615582 w 1552108"/>
              <a:gd name="connsiteY16" fmla="*/ 25580 h 3290084"/>
              <a:gd name="connsiteX17" fmla="*/ 488852 w 1552108"/>
              <a:gd name="connsiteY17" fmla="*/ 4624 h 3290084"/>
              <a:gd name="connsiteX18" fmla="*/ 296974 w 1552108"/>
              <a:gd name="connsiteY18" fmla="*/ 42175 h 3290084"/>
              <a:gd name="connsiteX19" fmla="*/ 148733 w 1552108"/>
              <a:gd name="connsiteY19" fmla="*/ 137683 h 3290084"/>
              <a:gd name="connsiteX20" fmla="*/ 111489 w 1552108"/>
              <a:gd name="connsiteY20" fmla="*/ 206765 h 3290084"/>
              <a:gd name="connsiteX21" fmla="*/ 69081 w 1552108"/>
              <a:gd name="connsiteY21" fmla="*/ 249234 h 3290084"/>
              <a:gd name="connsiteX22" fmla="*/ 42469 w 1552108"/>
              <a:gd name="connsiteY22" fmla="*/ 318314 h 3290084"/>
              <a:gd name="connsiteX23" fmla="*/ 0 w 1552108"/>
              <a:gd name="connsiteY23" fmla="*/ 451191 h 3290084"/>
              <a:gd name="connsiteX24" fmla="*/ 10387 w 1552108"/>
              <a:gd name="connsiteY24" fmla="*/ 727637 h 3290084"/>
              <a:gd name="connsiteX0" fmla="*/ 10387 w 1552108"/>
              <a:gd name="connsiteY0" fmla="*/ 727637 h 3290084"/>
              <a:gd name="connsiteX1" fmla="*/ 21019 w 1552108"/>
              <a:gd name="connsiteY1" fmla="*/ 3290084 h 3290084"/>
              <a:gd name="connsiteX2" fmla="*/ 1552108 w 1552108"/>
              <a:gd name="connsiteY2" fmla="*/ 3141228 h 3290084"/>
              <a:gd name="connsiteX3" fmla="*/ 1552108 w 1552108"/>
              <a:gd name="connsiteY3" fmla="*/ 1301795 h 3290084"/>
              <a:gd name="connsiteX4" fmla="*/ 1520210 w 1552108"/>
              <a:gd name="connsiteY4" fmla="*/ 1216735 h 3290084"/>
              <a:gd name="connsiteX5" fmla="*/ 1472210 w 1552108"/>
              <a:gd name="connsiteY5" fmla="*/ 1110348 h 3290084"/>
              <a:gd name="connsiteX6" fmla="*/ 1413885 w 1552108"/>
              <a:gd name="connsiteY6" fmla="*/ 1004084 h 3290084"/>
              <a:gd name="connsiteX7" fmla="*/ 1376578 w 1552108"/>
              <a:gd name="connsiteY7" fmla="*/ 918838 h 3290084"/>
              <a:gd name="connsiteX8" fmla="*/ 1323477 w 1552108"/>
              <a:gd name="connsiteY8" fmla="*/ 802250 h 3290084"/>
              <a:gd name="connsiteX9" fmla="*/ 1216968 w 1552108"/>
              <a:gd name="connsiteY9" fmla="*/ 615719 h 3290084"/>
              <a:gd name="connsiteX10" fmla="*/ 1170563 w 1552108"/>
              <a:gd name="connsiteY10" fmla="*/ 543564 h 3290084"/>
              <a:gd name="connsiteX11" fmla="*/ 1121213 w 1552108"/>
              <a:gd name="connsiteY11" fmla="*/ 472271 h 3290084"/>
              <a:gd name="connsiteX12" fmla="*/ 1062949 w 1552108"/>
              <a:gd name="connsiteY12" fmla="*/ 398088 h 3290084"/>
              <a:gd name="connsiteX13" fmla="*/ 999092 w 1552108"/>
              <a:gd name="connsiteY13" fmla="*/ 328947 h 3290084"/>
              <a:gd name="connsiteX14" fmla="*/ 908868 w 1552108"/>
              <a:gd name="connsiteY14" fmla="*/ 249419 h 3290084"/>
              <a:gd name="connsiteX15" fmla="*/ 738379 w 1552108"/>
              <a:gd name="connsiteY15" fmla="*/ 100193 h 3290084"/>
              <a:gd name="connsiteX16" fmla="*/ 615582 w 1552108"/>
              <a:gd name="connsiteY16" fmla="*/ 25580 h 3290084"/>
              <a:gd name="connsiteX17" fmla="*/ 488852 w 1552108"/>
              <a:gd name="connsiteY17" fmla="*/ 4624 h 3290084"/>
              <a:gd name="connsiteX18" fmla="*/ 296974 w 1552108"/>
              <a:gd name="connsiteY18" fmla="*/ 42175 h 3290084"/>
              <a:gd name="connsiteX19" fmla="*/ 148733 w 1552108"/>
              <a:gd name="connsiteY19" fmla="*/ 137683 h 3290084"/>
              <a:gd name="connsiteX20" fmla="*/ 100917 w 1552108"/>
              <a:gd name="connsiteY20" fmla="*/ 190908 h 3290084"/>
              <a:gd name="connsiteX21" fmla="*/ 69081 w 1552108"/>
              <a:gd name="connsiteY21" fmla="*/ 249234 h 3290084"/>
              <a:gd name="connsiteX22" fmla="*/ 42469 w 1552108"/>
              <a:gd name="connsiteY22" fmla="*/ 318314 h 3290084"/>
              <a:gd name="connsiteX23" fmla="*/ 0 w 1552108"/>
              <a:gd name="connsiteY23" fmla="*/ 451191 h 3290084"/>
              <a:gd name="connsiteX24" fmla="*/ 10387 w 1552108"/>
              <a:gd name="connsiteY24" fmla="*/ 727637 h 3290084"/>
              <a:gd name="connsiteX0" fmla="*/ 10387 w 1552108"/>
              <a:gd name="connsiteY0" fmla="*/ 727637 h 3290084"/>
              <a:gd name="connsiteX1" fmla="*/ 21019 w 1552108"/>
              <a:gd name="connsiteY1" fmla="*/ 3290084 h 3290084"/>
              <a:gd name="connsiteX2" fmla="*/ 1552108 w 1552108"/>
              <a:gd name="connsiteY2" fmla="*/ 3141228 h 3290084"/>
              <a:gd name="connsiteX3" fmla="*/ 1552108 w 1552108"/>
              <a:gd name="connsiteY3" fmla="*/ 1301795 h 3290084"/>
              <a:gd name="connsiteX4" fmla="*/ 1520210 w 1552108"/>
              <a:gd name="connsiteY4" fmla="*/ 1216735 h 3290084"/>
              <a:gd name="connsiteX5" fmla="*/ 1472210 w 1552108"/>
              <a:gd name="connsiteY5" fmla="*/ 1110348 h 3290084"/>
              <a:gd name="connsiteX6" fmla="*/ 1413885 w 1552108"/>
              <a:gd name="connsiteY6" fmla="*/ 1004084 h 3290084"/>
              <a:gd name="connsiteX7" fmla="*/ 1376578 w 1552108"/>
              <a:gd name="connsiteY7" fmla="*/ 918838 h 3290084"/>
              <a:gd name="connsiteX8" fmla="*/ 1323477 w 1552108"/>
              <a:gd name="connsiteY8" fmla="*/ 802250 h 3290084"/>
              <a:gd name="connsiteX9" fmla="*/ 1216968 w 1552108"/>
              <a:gd name="connsiteY9" fmla="*/ 615719 h 3290084"/>
              <a:gd name="connsiteX10" fmla="*/ 1170563 w 1552108"/>
              <a:gd name="connsiteY10" fmla="*/ 543564 h 3290084"/>
              <a:gd name="connsiteX11" fmla="*/ 1121213 w 1552108"/>
              <a:gd name="connsiteY11" fmla="*/ 472271 h 3290084"/>
              <a:gd name="connsiteX12" fmla="*/ 1062949 w 1552108"/>
              <a:gd name="connsiteY12" fmla="*/ 398088 h 3290084"/>
              <a:gd name="connsiteX13" fmla="*/ 999092 w 1552108"/>
              <a:gd name="connsiteY13" fmla="*/ 328947 h 3290084"/>
              <a:gd name="connsiteX14" fmla="*/ 908868 w 1552108"/>
              <a:gd name="connsiteY14" fmla="*/ 249419 h 3290084"/>
              <a:gd name="connsiteX15" fmla="*/ 738379 w 1552108"/>
              <a:gd name="connsiteY15" fmla="*/ 100193 h 3290084"/>
              <a:gd name="connsiteX16" fmla="*/ 615582 w 1552108"/>
              <a:gd name="connsiteY16" fmla="*/ 25580 h 3290084"/>
              <a:gd name="connsiteX17" fmla="*/ 488852 w 1552108"/>
              <a:gd name="connsiteY17" fmla="*/ 4624 h 3290084"/>
              <a:gd name="connsiteX18" fmla="*/ 296974 w 1552108"/>
              <a:gd name="connsiteY18" fmla="*/ 42175 h 3290084"/>
              <a:gd name="connsiteX19" fmla="*/ 148733 w 1552108"/>
              <a:gd name="connsiteY19" fmla="*/ 137683 h 3290084"/>
              <a:gd name="connsiteX20" fmla="*/ 100917 w 1552108"/>
              <a:gd name="connsiteY20" fmla="*/ 190908 h 3290084"/>
              <a:gd name="connsiteX21" fmla="*/ 69081 w 1552108"/>
              <a:gd name="connsiteY21" fmla="*/ 249234 h 3290084"/>
              <a:gd name="connsiteX22" fmla="*/ 26612 w 1552108"/>
              <a:gd name="connsiteY22" fmla="*/ 307743 h 3290084"/>
              <a:gd name="connsiteX23" fmla="*/ 0 w 1552108"/>
              <a:gd name="connsiteY23" fmla="*/ 451191 h 3290084"/>
              <a:gd name="connsiteX24" fmla="*/ 10387 w 1552108"/>
              <a:gd name="connsiteY24" fmla="*/ 727637 h 3290084"/>
              <a:gd name="connsiteX0" fmla="*/ 10387 w 1552108"/>
              <a:gd name="connsiteY0" fmla="*/ 727637 h 3290084"/>
              <a:gd name="connsiteX1" fmla="*/ 21019 w 1552108"/>
              <a:gd name="connsiteY1" fmla="*/ 3290084 h 3290084"/>
              <a:gd name="connsiteX2" fmla="*/ 1552108 w 1552108"/>
              <a:gd name="connsiteY2" fmla="*/ 3141228 h 3290084"/>
              <a:gd name="connsiteX3" fmla="*/ 1552108 w 1552108"/>
              <a:gd name="connsiteY3" fmla="*/ 1301795 h 3290084"/>
              <a:gd name="connsiteX4" fmla="*/ 1520210 w 1552108"/>
              <a:gd name="connsiteY4" fmla="*/ 1216735 h 3290084"/>
              <a:gd name="connsiteX5" fmla="*/ 1472210 w 1552108"/>
              <a:gd name="connsiteY5" fmla="*/ 1110348 h 3290084"/>
              <a:gd name="connsiteX6" fmla="*/ 1413885 w 1552108"/>
              <a:gd name="connsiteY6" fmla="*/ 1004084 h 3290084"/>
              <a:gd name="connsiteX7" fmla="*/ 1376578 w 1552108"/>
              <a:gd name="connsiteY7" fmla="*/ 918838 h 3290084"/>
              <a:gd name="connsiteX8" fmla="*/ 1323477 w 1552108"/>
              <a:gd name="connsiteY8" fmla="*/ 802250 h 3290084"/>
              <a:gd name="connsiteX9" fmla="*/ 1216968 w 1552108"/>
              <a:gd name="connsiteY9" fmla="*/ 615719 h 3290084"/>
              <a:gd name="connsiteX10" fmla="*/ 1170563 w 1552108"/>
              <a:gd name="connsiteY10" fmla="*/ 543564 h 3290084"/>
              <a:gd name="connsiteX11" fmla="*/ 1121213 w 1552108"/>
              <a:gd name="connsiteY11" fmla="*/ 472271 h 3290084"/>
              <a:gd name="connsiteX12" fmla="*/ 1062949 w 1552108"/>
              <a:gd name="connsiteY12" fmla="*/ 398088 h 3290084"/>
              <a:gd name="connsiteX13" fmla="*/ 999092 w 1552108"/>
              <a:gd name="connsiteY13" fmla="*/ 328947 h 3290084"/>
              <a:gd name="connsiteX14" fmla="*/ 908868 w 1552108"/>
              <a:gd name="connsiteY14" fmla="*/ 249419 h 3290084"/>
              <a:gd name="connsiteX15" fmla="*/ 738379 w 1552108"/>
              <a:gd name="connsiteY15" fmla="*/ 100193 h 3290084"/>
              <a:gd name="connsiteX16" fmla="*/ 615582 w 1552108"/>
              <a:gd name="connsiteY16" fmla="*/ 25580 h 3290084"/>
              <a:gd name="connsiteX17" fmla="*/ 488852 w 1552108"/>
              <a:gd name="connsiteY17" fmla="*/ 4624 h 3290084"/>
              <a:gd name="connsiteX18" fmla="*/ 296974 w 1552108"/>
              <a:gd name="connsiteY18" fmla="*/ 42175 h 3290084"/>
              <a:gd name="connsiteX19" fmla="*/ 148733 w 1552108"/>
              <a:gd name="connsiteY19" fmla="*/ 137683 h 3290084"/>
              <a:gd name="connsiteX20" fmla="*/ 100917 w 1552108"/>
              <a:gd name="connsiteY20" fmla="*/ 190908 h 3290084"/>
              <a:gd name="connsiteX21" fmla="*/ 58510 w 1552108"/>
              <a:gd name="connsiteY21" fmla="*/ 238663 h 3290084"/>
              <a:gd name="connsiteX22" fmla="*/ 26612 w 1552108"/>
              <a:gd name="connsiteY22" fmla="*/ 307743 h 3290084"/>
              <a:gd name="connsiteX23" fmla="*/ 0 w 1552108"/>
              <a:gd name="connsiteY23" fmla="*/ 451191 h 3290084"/>
              <a:gd name="connsiteX24" fmla="*/ 10387 w 1552108"/>
              <a:gd name="connsiteY24" fmla="*/ 727637 h 3290084"/>
              <a:gd name="connsiteX0" fmla="*/ 10387 w 1556806"/>
              <a:gd name="connsiteY0" fmla="*/ 727637 h 3290084"/>
              <a:gd name="connsiteX1" fmla="*/ 21019 w 1556806"/>
              <a:gd name="connsiteY1" fmla="*/ 3290084 h 3290084"/>
              <a:gd name="connsiteX2" fmla="*/ 1552108 w 1556806"/>
              <a:gd name="connsiteY2" fmla="*/ 3141228 h 3290084"/>
              <a:gd name="connsiteX3" fmla="*/ 1552108 w 1556806"/>
              <a:gd name="connsiteY3" fmla="*/ 1301795 h 3290084"/>
              <a:gd name="connsiteX4" fmla="*/ 1520210 w 1556806"/>
              <a:gd name="connsiteY4" fmla="*/ 1216735 h 3290084"/>
              <a:gd name="connsiteX5" fmla="*/ 1472210 w 1556806"/>
              <a:gd name="connsiteY5" fmla="*/ 1110348 h 3290084"/>
              <a:gd name="connsiteX6" fmla="*/ 1413885 w 1556806"/>
              <a:gd name="connsiteY6" fmla="*/ 1004084 h 3290084"/>
              <a:gd name="connsiteX7" fmla="*/ 1376578 w 1556806"/>
              <a:gd name="connsiteY7" fmla="*/ 918838 h 3290084"/>
              <a:gd name="connsiteX8" fmla="*/ 1323477 w 1556806"/>
              <a:gd name="connsiteY8" fmla="*/ 802250 h 3290084"/>
              <a:gd name="connsiteX9" fmla="*/ 1216968 w 1556806"/>
              <a:gd name="connsiteY9" fmla="*/ 615719 h 3290084"/>
              <a:gd name="connsiteX10" fmla="*/ 1170563 w 1556806"/>
              <a:gd name="connsiteY10" fmla="*/ 543564 h 3290084"/>
              <a:gd name="connsiteX11" fmla="*/ 1121213 w 1556806"/>
              <a:gd name="connsiteY11" fmla="*/ 472271 h 3290084"/>
              <a:gd name="connsiteX12" fmla="*/ 1062949 w 1556806"/>
              <a:gd name="connsiteY12" fmla="*/ 398088 h 3290084"/>
              <a:gd name="connsiteX13" fmla="*/ 999092 w 1556806"/>
              <a:gd name="connsiteY13" fmla="*/ 328947 h 3290084"/>
              <a:gd name="connsiteX14" fmla="*/ 908868 w 1556806"/>
              <a:gd name="connsiteY14" fmla="*/ 249419 h 3290084"/>
              <a:gd name="connsiteX15" fmla="*/ 738379 w 1556806"/>
              <a:gd name="connsiteY15" fmla="*/ 100193 h 3290084"/>
              <a:gd name="connsiteX16" fmla="*/ 615582 w 1556806"/>
              <a:gd name="connsiteY16" fmla="*/ 25580 h 3290084"/>
              <a:gd name="connsiteX17" fmla="*/ 488852 w 1556806"/>
              <a:gd name="connsiteY17" fmla="*/ 4624 h 3290084"/>
              <a:gd name="connsiteX18" fmla="*/ 296974 w 1556806"/>
              <a:gd name="connsiteY18" fmla="*/ 42175 h 3290084"/>
              <a:gd name="connsiteX19" fmla="*/ 148733 w 1556806"/>
              <a:gd name="connsiteY19" fmla="*/ 137683 h 3290084"/>
              <a:gd name="connsiteX20" fmla="*/ 100917 w 1556806"/>
              <a:gd name="connsiteY20" fmla="*/ 190908 h 3290084"/>
              <a:gd name="connsiteX21" fmla="*/ 58510 w 1556806"/>
              <a:gd name="connsiteY21" fmla="*/ 238663 h 3290084"/>
              <a:gd name="connsiteX22" fmla="*/ 26612 w 1556806"/>
              <a:gd name="connsiteY22" fmla="*/ 307743 h 3290084"/>
              <a:gd name="connsiteX23" fmla="*/ 0 w 1556806"/>
              <a:gd name="connsiteY23" fmla="*/ 451191 h 3290084"/>
              <a:gd name="connsiteX24" fmla="*/ 10387 w 1556806"/>
              <a:gd name="connsiteY24" fmla="*/ 727637 h 3290084"/>
              <a:gd name="connsiteX0" fmla="*/ 10387 w 1556806"/>
              <a:gd name="connsiteY0" fmla="*/ 727637 h 3290084"/>
              <a:gd name="connsiteX1" fmla="*/ 21019 w 1556806"/>
              <a:gd name="connsiteY1" fmla="*/ 3290084 h 3290084"/>
              <a:gd name="connsiteX2" fmla="*/ 1552108 w 1556806"/>
              <a:gd name="connsiteY2" fmla="*/ 3141228 h 3290084"/>
              <a:gd name="connsiteX3" fmla="*/ 1552108 w 1556806"/>
              <a:gd name="connsiteY3" fmla="*/ 1301795 h 3290084"/>
              <a:gd name="connsiteX4" fmla="*/ 1520210 w 1556806"/>
              <a:gd name="connsiteY4" fmla="*/ 1216735 h 3290084"/>
              <a:gd name="connsiteX5" fmla="*/ 1472210 w 1556806"/>
              <a:gd name="connsiteY5" fmla="*/ 1110348 h 3290084"/>
              <a:gd name="connsiteX6" fmla="*/ 1413885 w 1556806"/>
              <a:gd name="connsiteY6" fmla="*/ 1004084 h 3290084"/>
              <a:gd name="connsiteX7" fmla="*/ 1376578 w 1556806"/>
              <a:gd name="connsiteY7" fmla="*/ 918838 h 3290084"/>
              <a:gd name="connsiteX8" fmla="*/ 1323477 w 1556806"/>
              <a:gd name="connsiteY8" fmla="*/ 802250 h 3290084"/>
              <a:gd name="connsiteX9" fmla="*/ 1216968 w 1556806"/>
              <a:gd name="connsiteY9" fmla="*/ 615719 h 3290084"/>
              <a:gd name="connsiteX10" fmla="*/ 1170563 w 1556806"/>
              <a:gd name="connsiteY10" fmla="*/ 543564 h 3290084"/>
              <a:gd name="connsiteX11" fmla="*/ 1121213 w 1556806"/>
              <a:gd name="connsiteY11" fmla="*/ 472271 h 3290084"/>
              <a:gd name="connsiteX12" fmla="*/ 1062949 w 1556806"/>
              <a:gd name="connsiteY12" fmla="*/ 398088 h 3290084"/>
              <a:gd name="connsiteX13" fmla="*/ 999092 w 1556806"/>
              <a:gd name="connsiteY13" fmla="*/ 328947 h 3290084"/>
              <a:gd name="connsiteX14" fmla="*/ 908868 w 1556806"/>
              <a:gd name="connsiteY14" fmla="*/ 249419 h 3290084"/>
              <a:gd name="connsiteX15" fmla="*/ 738379 w 1556806"/>
              <a:gd name="connsiteY15" fmla="*/ 100193 h 3290084"/>
              <a:gd name="connsiteX16" fmla="*/ 615582 w 1556806"/>
              <a:gd name="connsiteY16" fmla="*/ 25580 h 3290084"/>
              <a:gd name="connsiteX17" fmla="*/ 488852 w 1556806"/>
              <a:gd name="connsiteY17" fmla="*/ 4624 h 3290084"/>
              <a:gd name="connsiteX18" fmla="*/ 296974 w 1556806"/>
              <a:gd name="connsiteY18" fmla="*/ 42175 h 3290084"/>
              <a:gd name="connsiteX19" fmla="*/ 148733 w 1556806"/>
              <a:gd name="connsiteY19" fmla="*/ 137683 h 3290084"/>
              <a:gd name="connsiteX20" fmla="*/ 100917 w 1556806"/>
              <a:gd name="connsiteY20" fmla="*/ 190908 h 3290084"/>
              <a:gd name="connsiteX21" fmla="*/ 58510 w 1556806"/>
              <a:gd name="connsiteY21" fmla="*/ 238663 h 3290084"/>
              <a:gd name="connsiteX22" fmla="*/ 26612 w 1556806"/>
              <a:gd name="connsiteY22" fmla="*/ 307743 h 3290084"/>
              <a:gd name="connsiteX23" fmla="*/ 0 w 1556806"/>
              <a:gd name="connsiteY23" fmla="*/ 445905 h 3290084"/>
              <a:gd name="connsiteX24" fmla="*/ 10387 w 1556806"/>
              <a:gd name="connsiteY24" fmla="*/ 727637 h 3290084"/>
              <a:gd name="connsiteX0" fmla="*/ 0 w 1546419"/>
              <a:gd name="connsiteY0" fmla="*/ 727637 h 3290084"/>
              <a:gd name="connsiteX1" fmla="*/ 10632 w 1546419"/>
              <a:gd name="connsiteY1" fmla="*/ 3290084 h 3290084"/>
              <a:gd name="connsiteX2" fmla="*/ 1541721 w 1546419"/>
              <a:gd name="connsiteY2" fmla="*/ 3141228 h 3290084"/>
              <a:gd name="connsiteX3" fmla="*/ 1541721 w 1546419"/>
              <a:gd name="connsiteY3" fmla="*/ 1301795 h 3290084"/>
              <a:gd name="connsiteX4" fmla="*/ 1509823 w 1546419"/>
              <a:gd name="connsiteY4" fmla="*/ 1216735 h 3290084"/>
              <a:gd name="connsiteX5" fmla="*/ 1461823 w 1546419"/>
              <a:gd name="connsiteY5" fmla="*/ 1110348 h 3290084"/>
              <a:gd name="connsiteX6" fmla="*/ 1403498 w 1546419"/>
              <a:gd name="connsiteY6" fmla="*/ 1004084 h 3290084"/>
              <a:gd name="connsiteX7" fmla="*/ 1366191 w 1546419"/>
              <a:gd name="connsiteY7" fmla="*/ 918838 h 3290084"/>
              <a:gd name="connsiteX8" fmla="*/ 1313090 w 1546419"/>
              <a:gd name="connsiteY8" fmla="*/ 802250 h 3290084"/>
              <a:gd name="connsiteX9" fmla="*/ 1206581 w 1546419"/>
              <a:gd name="connsiteY9" fmla="*/ 615719 h 3290084"/>
              <a:gd name="connsiteX10" fmla="*/ 1160176 w 1546419"/>
              <a:gd name="connsiteY10" fmla="*/ 543564 h 3290084"/>
              <a:gd name="connsiteX11" fmla="*/ 1110826 w 1546419"/>
              <a:gd name="connsiteY11" fmla="*/ 472271 h 3290084"/>
              <a:gd name="connsiteX12" fmla="*/ 1052562 w 1546419"/>
              <a:gd name="connsiteY12" fmla="*/ 398088 h 3290084"/>
              <a:gd name="connsiteX13" fmla="*/ 988705 w 1546419"/>
              <a:gd name="connsiteY13" fmla="*/ 328947 h 3290084"/>
              <a:gd name="connsiteX14" fmla="*/ 898481 w 1546419"/>
              <a:gd name="connsiteY14" fmla="*/ 249419 h 3290084"/>
              <a:gd name="connsiteX15" fmla="*/ 727992 w 1546419"/>
              <a:gd name="connsiteY15" fmla="*/ 100193 h 3290084"/>
              <a:gd name="connsiteX16" fmla="*/ 605195 w 1546419"/>
              <a:gd name="connsiteY16" fmla="*/ 25580 h 3290084"/>
              <a:gd name="connsiteX17" fmla="*/ 478465 w 1546419"/>
              <a:gd name="connsiteY17" fmla="*/ 4624 h 3290084"/>
              <a:gd name="connsiteX18" fmla="*/ 286587 w 1546419"/>
              <a:gd name="connsiteY18" fmla="*/ 42175 h 3290084"/>
              <a:gd name="connsiteX19" fmla="*/ 138346 w 1546419"/>
              <a:gd name="connsiteY19" fmla="*/ 137683 h 3290084"/>
              <a:gd name="connsiteX20" fmla="*/ 90530 w 1546419"/>
              <a:gd name="connsiteY20" fmla="*/ 190908 h 3290084"/>
              <a:gd name="connsiteX21" fmla="*/ 48123 w 1546419"/>
              <a:gd name="connsiteY21" fmla="*/ 238663 h 3290084"/>
              <a:gd name="connsiteX22" fmla="*/ 16225 w 1546419"/>
              <a:gd name="connsiteY22" fmla="*/ 307743 h 3290084"/>
              <a:gd name="connsiteX23" fmla="*/ 0 w 1546419"/>
              <a:gd name="connsiteY23" fmla="*/ 727637 h 3290084"/>
              <a:gd name="connsiteX0" fmla="*/ 0 w 1546419"/>
              <a:gd name="connsiteY0" fmla="*/ 727637 h 3290084"/>
              <a:gd name="connsiteX1" fmla="*/ 10632 w 1546419"/>
              <a:gd name="connsiteY1" fmla="*/ 3290084 h 3290084"/>
              <a:gd name="connsiteX2" fmla="*/ 1541721 w 1546419"/>
              <a:gd name="connsiteY2" fmla="*/ 3141228 h 3290084"/>
              <a:gd name="connsiteX3" fmla="*/ 1541721 w 1546419"/>
              <a:gd name="connsiteY3" fmla="*/ 1301795 h 3290084"/>
              <a:gd name="connsiteX4" fmla="*/ 1509823 w 1546419"/>
              <a:gd name="connsiteY4" fmla="*/ 1216735 h 3290084"/>
              <a:gd name="connsiteX5" fmla="*/ 1461823 w 1546419"/>
              <a:gd name="connsiteY5" fmla="*/ 1110348 h 3290084"/>
              <a:gd name="connsiteX6" fmla="*/ 1403498 w 1546419"/>
              <a:gd name="connsiteY6" fmla="*/ 1004084 h 3290084"/>
              <a:gd name="connsiteX7" fmla="*/ 1366191 w 1546419"/>
              <a:gd name="connsiteY7" fmla="*/ 918838 h 3290084"/>
              <a:gd name="connsiteX8" fmla="*/ 1313090 w 1546419"/>
              <a:gd name="connsiteY8" fmla="*/ 802250 h 3290084"/>
              <a:gd name="connsiteX9" fmla="*/ 1206581 w 1546419"/>
              <a:gd name="connsiteY9" fmla="*/ 615719 h 3290084"/>
              <a:gd name="connsiteX10" fmla="*/ 1160176 w 1546419"/>
              <a:gd name="connsiteY10" fmla="*/ 543564 h 3290084"/>
              <a:gd name="connsiteX11" fmla="*/ 1110826 w 1546419"/>
              <a:gd name="connsiteY11" fmla="*/ 472271 h 3290084"/>
              <a:gd name="connsiteX12" fmla="*/ 1052562 w 1546419"/>
              <a:gd name="connsiteY12" fmla="*/ 398088 h 3290084"/>
              <a:gd name="connsiteX13" fmla="*/ 988705 w 1546419"/>
              <a:gd name="connsiteY13" fmla="*/ 328947 h 3290084"/>
              <a:gd name="connsiteX14" fmla="*/ 898481 w 1546419"/>
              <a:gd name="connsiteY14" fmla="*/ 249419 h 3290084"/>
              <a:gd name="connsiteX15" fmla="*/ 727992 w 1546419"/>
              <a:gd name="connsiteY15" fmla="*/ 100193 h 3290084"/>
              <a:gd name="connsiteX16" fmla="*/ 605195 w 1546419"/>
              <a:gd name="connsiteY16" fmla="*/ 25580 h 3290084"/>
              <a:gd name="connsiteX17" fmla="*/ 478465 w 1546419"/>
              <a:gd name="connsiteY17" fmla="*/ 4624 h 3290084"/>
              <a:gd name="connsiteX18" fmla="*/ 286587 w 1546419"/>
              <a:gd name="connsiteY18" fmla="*/ 42175 h 3290084"/>
              <a:gd name="connsiteX19" fmla="*/ 138346 w 1546419"/>
              <a:gd name="connsiteY19" fmla="*/ 137683 h 3290084"/>
              <a:gd name="connsiteX20" fmla="*/ 90530 w 1546419"/>
              <a:gd name="connsiteY20" fmla="*/ 190908 h 3290084"/>
              <a:gd name="connsiteX21" fmla="*/ 48123 w 1546419"/>
              <a:gd name="connsiteY21" fmla="*/ 238663 h 3290084"/>
              <a:gd name="connsiteX22" fmla="*/ 0 w 1546419"/>
              <a:gd name="connsiteY22" fmla="*/ 727637 h 3290084"/>
              <a:gd name="connsiteX0" fmla="*/ 0 w 1546419"/>
              <a:gd name="connsiteY0" fmla="*/ 727637 h 3290084"/>
              <a:gd name="connsiteX1" fmla="*/ 10632 w 1546419"/>
              <a:gd name="connsiteY1" fmla="*/ 3290084 h 3290084"/>
              <a:gd name="connsiteX2" fmla="*/ 1541721 w 1546419"/>
              <a:gd name="connsiteY2" fmla="*/ 3141228 h 3290084"/>
              <a:gd name="connsiteX3" fmla="*/ 1541721 w 1546419"/>
              <a:gd name="connsiteY3" fmla="*/ 1301795 h 3290084"/>
              <a:gd name="connsiteX4" fmla="*/ 1509823 w 1546419"/>
              <a:gd name="connsiteY4" fmla="*/ 1216735 h 3290084"/>
              <a:gd name="connsiteX5" fmla="*/ 1461823 w 1546419"/>
              <a:gd name="connsiteY5" fmla="*/ 1110348 h 3290084"/>
              <a:gd name="connsiteX6" fmla="*/ 1403498 w 1546419"/>
              <a:gd name="connsiteY6" fmla="*/ 1004084 h 3290084"/>
              <a:gd name="connsiteX7" fmla="*/ 1366191 w 1546419"/>
              <a:gd name="connsiteY7" fmla="*/ 918838 h 3290084"/>
              <a:gd name="connsiteX8" fmla="*/ 1313090 w 1546419"/>
              <a:gd name="connsiteY8" fmla="*/ 802250 h 3290084"/>
              <a:gd name="connsiteX9" fmla="*/ 1206581 w 1546419"/>
              <a:gd name="connsiteY9" fmla="*/ 615719 h 3290084"/>
              <a:gd name="connsiteX10" fmla="*/ 1160176 w 1546419"/>
              <a:gd name="connsiteY10" fmla="*/ 543564 h 3290084"/>
              <a:gd name="connsiteX11" fmla="*/ 1110826 w 1546419"/>
              <a:gd name="connsiteY11" fmla="*/ 472271 h 3290084"/>
              <a:gd name="connsiteX12" fmla="*/ 1052562 w 1546419"/>
              <a:gd name="connsiteY12" fmla="*/ 398088 h 3290084"/>
              <a:gd name="connsiteX13" fmla="*/ 988705 w 1546419"/>
              <a:gd name="connsiteY13" fmla="*/ 328947 h 3290084"/>
              <a:gd name="connsiteX14" fmla="*/ 898481 w 1546419"/>
              <a:gd name="connsiteY14" fmla="*/ 249419 h 3290084"/>
              <a:gd name="connsiteX15" fmla="*/ 727992 w 1546419"/>
              <a:gd name="connsiteY15" fmla="*/ 100193 h 3290084"/>
              <a:gd name="connsiteX16" fmla="*/ 605195 w 1546419"/>
              <a:gd name="connsiteY16" fmla="*/ 25580 h 3290084"/>
              <a:gd name="connsiteX17" fmla="*/ 478465 w 1546419"/>
              <a:gd name="connsiteY17" fmla="*/ 4624 h 3290084"/>
              <a:gd name="connsiteX18" fmla="*/ 286587 w 1546419"/>
              <a:gd name="connsiteY18" fmla="*/ 42175 h 3290084"/>
              <a:gd name="connsiteX19" fmla="*/ 138346 w 1546419"/>
              <a:gd name="connsiteY19" fmla="*/ 137683 h 3290084"/>
              <a:gd name="connsiteX20" fmla="*/ 90530 w 1546419"/>
              <a:gd name="connsiteY20" fmla="*/ 190908 h 3290084"/>
              <a:gd name="connsiteX21" fmla="*/ 0 w 1546419"/>
              <a:gd name="connsiteY21" fmla="*/ 727637 h 3290084"/>
              <a:gd name="connsiteX0" fmla="*/ 0 w 1546419"/>
              <a:gd name="connsiteY0" fmla="*/ 727637 h 3290084"/>
              <a:gd name="connsiteX1" fmla="*/ 10632 w 1546419"/>
              <a:gd name="connsiteY1" fmla="*/ 3290084 h 3290084"/>
              <a:gd name="connsiteX2" fmla="*/ 1541721 w 1546419"/>
              <a:gd name="connsiteY2" fmla="*/ 3141228 h 3290084"/>
              <a:gd name="connsiteX3" fmla="*/ 1541721 w 1546419"/>
              <a:gd name="connsiteY3" fmla="*/ 1301795 h 3290084"/>
              <a:gd name="connsiteX4" fmla="*/ 1509823 w 1546419"/>
              <a:gd name="connsiteY4" fmla="*/ 1216735 h 3290084"/>
              <a:gd name="connsiteX5" fmla="*/ 1461823 w 1546419"/>
              <a:gd name="connsiteY5" fmla="*/ 1110348 h 3290084"/>
              <a:gd name="connsiteX6" fmla="*/ 1403498 w 1546419"/>
              <a:gd name="connsiteY6" fmla="*/ 1004084 h 3290084"/>
              <a:gd name="connsiteX7" fmla="*/ 1366191 w 1546419"/>
              <a:gd name="connsiteY7" fmla="*/ 918838 h 3290084"/>
              <a:gd name="connsiteX8" fmla="*/ 1313090 w 1546419"/>
              <a:gd name="connsiteY8" fmla="*/ 802250 h 3290084"/>
              <a:gd name="connsiteX9" fmla="*/ 1206581 w 1546419"/>
              <a:gd name="connsiteY9" fmla="*/ 615719 h 3290084"/>
              <a:gd name="connsiteX10" fmla="*/ 1160176 w 1546419"/>
              <a:gd name="connsiteY10" fmla="*/ 543564 h 3290084"/>
              <a:gd name="connsiteX11" fmla="*/ 1110826 w 1546419"/>
              <a:gd name="connsiteY11" fmla="*/ 472271 h 3290084"/>
              <a:gd name="connsiteX12" fmla="*/ 1052562 w 1546419"/>
              <a:gd name="connsiteY12" fmla="*/ 398088 h 3290084"/>
              <a:gd name="connsiteX13" fmla="*/ 988705 w 1546419"/>
              <a:gd name="connsiteY13" fmla="*/ 328947 h 3290084"/>
              <a:gd name="connsiteX14" fmla="*/ 898481 w 1546419"/>
              <a:gd name="connsiteY14" fmla="*/ 249419 h 3290084"/>
              <a:gd name="connsiteX15" fmla="*/ 727992 w 1546419"/>
              <a:gd name="connsiteY15" fmla="*/ 100193 h 3290084"/>
              <a:gd name="connsiteX16" fmla="*/ 605195 w 1546419"/>
              <a:gd name="connsiteY16" fmla="*/ 25580 h 3290084"/>
              <a:gd name="connsiteX17" fmla="*/ 478465 w 1546419"/>
              <a:gd name="connsiteY17" fmla="*/ 4624 h 3290084"/>
              <a:gd name="connsiteX18" fmla="*/ 286587 w 1546419"/>
              <a:gd name="connsiteY18" fmla="*/ 42175 h 3290084"/>
              <a:gd name="connsiteX19" fmla="*/ 138346 w 1546419"/>
              <a:gd name="connsiteY19" fmla="*/ 137683 h 3290084"/>
              <a:gd name="connsiteX20" fmla="*/ 0 w 1546419"/>
              <a:gd name="connsiteY20" fmla="*/ 727637 h 3290084"/>
              <a:gd name="connsiteX0" fmla="*/ 0 w 1546419"/>
              <a:gd name="connsiteY0" fmla="*/ 749767 h 3312214"/>
              <a:gd name="connsiteX1" fmla="*/ 10632 w 1546419"/>
              <a:gd name="connsiteY1" fmla="*/ 3312214 h 3312214"/>
              <a:gd name="connsiteX2" fmla="*/ 1541721 w 1546419"/>
              <a:gd name="connsiteY2" fmla="*/ 3163358 h 3312214"/>
              <a:gd name="connsiteX3" fmla="*/ 1541721 w 1546419"/>
              <a:gd name="connsiteY3" fmla="*/ 1323925 h 3312214"/>
              <a:gd name="connsiteX4" fmla="*/ 1509823 w 1546419"/>
              <a:gd name="connsiteY4" fmla="*/ 1238865 h 3312214"/>
              <a:gd name="connsiteX5" fmla="*/ 1461823 w 1546419"/>
              <a:gd name="connsiteY5" fmla="*/ 1132478 h 3312214"/>
              <a:gd name="connsiteX6" fmla="*/ 1403498 w 1546419"/>
              <a:gd name="connsiteY6" fmla="*/ 1026214 h 3312214"/>
              <a:gd name="connsiteX7" fmla="*/ 1366191 w 1546419"/>
              <a:gd name="connsiteY7" fmla="*/ 940968 h 3312214"/>
              <a:gd name="connsiteX8" fmla="*/ 1313090 w 1546419"/>
              <a:gd name="connsiteY8" fmla="*/ 824380 h 3312214"/>
              <a:gd name="connsiteX9" fmla="*/ 1206581 w 1546419"/>
              <a:gd name="connsiteY9" fmla="*/ 637849 h 3312214"/>
              <a:gd name="connsiteX10" fmla="*/ 1160176 w 1546419"/>
              <a:gd name="connsiteY10" fmla="*/ 565694 h 3312214"/>
              <a:gd name="connsiteX11" fmla="*/ 1110826 w 1546419"/>
              <a:gd name="connsiteY11" fmla="*/ 494401 h 3312214"/>
              <a:gd name="connsiteX12" fmla="*/ 1052562 w 1546419"/>
              <a:gd name="connsiteY12" fmla="*/ 420218 h 3312214"/>
              <a:gd name="connsiteX13" fmla="*/ 988705 w 1546419"/>
              <a:gd name="connsiteY13" fmla="*/ 351077 h 3312214"/>
              <a:gd name="connsiteX14" fmla="*/ 898481 w 1546419"/>
              <a:gd name="connsiteY14" fmla="*/ 271549 h 3312214"/>
              <a:gd name="connsiteX15" fmla="*/ 727992 w 1546419"/>
              <a:gd name="connsiteY15" fmla="*/ 122323 h 3312214"/>
              <a:gd name="connsiteX16" fmla="*/ 605195 w 1546419"/>
              <a:gd name="connsiteY16" fmla="*/ 47710 h 3312214"/>
              <a:gd name="connsiteX17" fmla="*/ 478465 w 1546419"/>
              <a:gd name="connsiteY17" fmla="*/ 26754 h 3312214"/>
              <a:gd name="connsiteX18" fmla="*/ 286587 w 1546419"/>
              <a:gd name="connsiteY18" fmla="*/ 64305 h 3312214"/>
              <a:gd name="connsiteX19" fmla="*/ 0 w 1546419"/>
              <a:gd name="connsiteY19" fmla="*/ 749767 h 3312214"/>
              <a:gd name="connsiteX0" fmla="*/ 0 w 1546419"/>
              <a:gd name="connsiteY0" fmla="*/ 727638 h 3290085"/>
              <a:gd name="connsiteX1" fmla="*/ 10632 w 1546419"/>
              <a:gd name="connsiteY1" fmla="*/ 3290085 h 3290085"/>
              <a:gd name="connsiteX2" fmla="*/ 1541721 w 1546419"/>
              <a:gd name="connsiteY2" fmla="*/ 3141229 h 3290085"/>
              <a:gd name="connsiteX3" fmla="*/ 1541721 w 1546419"/>
              <a:gd name="connsiteY3" fmla="*/ 1301796 h 3290085"/>
              <a:gd name="connsiteX4" fmla="*/ 1509823 w 1546419"/>
              <a:gd name="connsiteY4" fmla="*/ 1216736 h 3290085"/>
              <a:gd name="connsiteX5" fmla="*/ 1461823 w 1546419"/>
              <a:gd name="connsiteY5" fmla="*/ 1110349 h 3290085"/>
              <a:gd name="connsiteX6" fmla="*/ 1403498 w 1546419"/>
              <a:gd name="connsiteY6" fmla="*/ 1004085 h 3290085"/>
              <a:gd name="connsiteX7" fmla="*/ 1366191 w 1546419"/>
              <a:gd name="connsiteY7" fmla="*/ 918839 h 3290085"/>
              <a:gd name="connsiteX8" fmla="*/ 1313090 w 1546419"/>
              <a:gd name="connsiteY8" fmla="*/ 802251 h 3290085"/>
              <a:gd name="connsiteX9" fmla="*/ 1206581 w 1546419"/>
              <a:gd name="connsiteY9" fmla="*/ 615720 h 3290085"/>
              <a:gd name="connsiteX10" fmla="*/ 1160176 w 1546419"/>
              <a:gd name="connsiteY10" fmla="*/ 543565 h 3290085"/>
              <a:gd name="connsiteX11" fmla="*/ 1110826 w 1546419"/>
              <a:gd name="connsiteY11" fmla="*/ 472272 h 3290085"/>
              <a:gd name="connsiteX12" fmla="*/ 1052562 w 1546419"/>
              <a:gd name="connsiteY12" fmla="*/ 398089 h 3290085"/>
              <a:gd name="connsiteX13" fmla="*/ 988705 w 1546419"/>
              <a:gd name="connsiteY13" fmla="*/ 328948 h 3290085"/>
              <a:gd name="connsiteX14" fmla="*/ 898481 w 1546419"/>
              <a:gd name="connsiteY14" fmla="*/ 249420 h 3290085"/>
              <a:gd name="connsiteX15" fmla="*/ 727992 w 1546419"/>
              <a:gd name="connsiteY15" fmla="*/ 100194 h 3290085"/>
              <a:gd name="connsiteX16" fmla="*/ 605195 w 1546419"/>
              <a:gd name="connsiteY16" fmla="*/ 25581 h 3290085"/>
              <a:gd name="connsiteX17" fmla="*/ 478465 w 1546419"/>
              <a:gd name="connsiteY17" fmla="*/ 4625 h 3290085"/>
              <a:gd name="connsiteX18" fmla="*/ 0 w 1546419"/>
              <a:gd name="connsiteY18" fmla="*/ 727638 h 3290085"/>
              <a:gd name="connsiteX0" fmla="*/ 0 w 1546419"/>
              <a:gd name="connsiteY0" fmla="*/ 702057 h 3264504"/>
              <a:gd name="connsiteX1" fmla="*/ 10632 w 1546419"/>
              <a:gd name="connsiteY1" fmla="*/ 3264504 h 3264504"/>
              <a:gd name="connsiteX2" fmla="*/ 1541721 w 1546419"/>
              <a:gd name="connsiteY2" fmla="*/ 3115648 h 3264504"/>
              <a:gd name="connsiteX3" fmla="*/ 1541721 w 1546419"/>
              <a:gd name="connsiteY3" fmla="*/ 1276215 h 3264504"/>
              <a:gd name="connsiteX4" fmla="*/ 1509823 w 1546419"/>
              <a:gd name="connsiteY4" fmla="*/ 1191155 h 3264504"/>
              <a:gd name="connsiteX5" fmla="*/ 1461823 w 1546419"/>
              <a:gd name="connsiteY5" fmla="*/ 1084768 h 3264504"/>
              <a:gd name="connsiteX6" fmla="*/ 1403498 w 1546419"/>
              <a:gd name="connsiteY6" fmla="*/ 978504 h 3264504"/>
              <a:gd name="connsiteX7" fmla="*/ 1366191 w 1546419"/>
              <a:gd name="connsiteY7" fmla="*/ 893258 h 3264504"/>
              <a:gd name="connsiteX8" fmla="*/ 1313090 w 1546419"/>
              <a:gd name="connsiteY8" fmla="*/ 776670 h 3264504"/>
              <a:gd name="connsiteX9" fmla="*/ 1206581 w 1546419"/>
              <a:gd name="connsiteY9" fmla="*/ 590139 h 3264504"/>
              <a:gd name="connsiteX10" fmla="*/ 1160176 w 1546419"/>
              <a:gd name="connsiteY10" fmla="*/ 517984 h 3264504"/>
              <a:gd name="connsiteX11" fmla="*/ 1110826 w 1546419"/>
              <a:gd name="connsiteY11" fmla="*/ 446691 h 3264504"/>
              <a:gd name="connsiteX12" fmla="*/ 1052562 w 1546419"/>
              <a:gd name="connsiteY12" fmla="*/ 372508 h 3264504"/>
              <a:gd name="connsiteX13" fmla="*/ 988705 w 1546419"/>
              <a:gd name="connsiteY13" fmla="*/ 303367 h 3264504"/>
              <a:gd name="connsiteX14" fmla="*/ 898481 w 1546419"/>
              <a:gd name="connsiteY14" fmla="*/ 223839 h 3264504"/>
              <a:gd name="connsiteX15" fmla="*/ 727992 w 1546419"/>
              <a:gd name="connsiteY15" fmla="*/ 74613 h 3264504"/>
              <a:gd name="connsiteX16" fmla="*/ 605195 w 1546419"/>
              <a:gd name="connsiteY16" fmla="*/ 0 h 3264504"/>
              <a:gd name="connsiteX17" fmla="*/ 0 w 1546419"/>
              <a:gd name="connsiteY17" fmla="*/ 702057 h 3264504"/>
              <a:gd name="connsiteX0" fmla="*/ 0 w 1546419"/>
              <a:gd name="connsiteY0" fmla="*/ 646976 h 3209423"/>
              <a:gd name="connsiteX1" fmla="*/ 10632 w 1546419"/>
              <a:gd name="connsiteY1" fmla="*/ 3209423 h 3209423"/>
              <a:gd name="connsiteX2" fmla="*/ 1541721 w 1546419"/>
              <a:gd name="connsiteY2" fmla="*/ 3060567 h 3209423"/>
              <a:gd name="connsiteX3" fmla="*/ 1541721 w 1546419"/>
              <a:gd name="connsiteY3" fmla="*/ 1221134 h 3209423"/>
              <a:gd name="connsiteX4" fmla="*/ 1509823 w 1546419"/>
              <a:gd name="connsiteY4" fmla="*/ 1136074 h 3209423"/>
              <a:gd name="connsiteX5" fmla="*/ 1461823 w 1546419"/>
              <a:gd name="connsiteY5" fmla="*/ 1029687 h 3209423"/>
              <a:gd name="connsiteX6" fmla="*/ 1403498 w 1546419"/>
              <a:gd name="connsiteY6" fmla="*/ 923423 h 3209423"/>
              <a:gd name="connsiteX7" fmla="*/ 1366191 w 1546419"/>
              <a:gd name="connsiteY7" fmla="*/ 838177 h 3209423"/>
              <a:gd name="connsiteX8" fmla="*/ 1313090 w 1546419"/>
              <a:gd name="connsiteY8" fmla="*/ 721589 h 3209423"/>
              <a:gd name="connsiteX9" fmla="*/ 1206581 w 1546419"/>
              <a:gd name="connsiteY9" fmla="*/ 535058 h 3209423"/>
              <a:gd name="connsiteX10" fmla="*/ 1160176 w 1546419"/>
              <a:gd name="connsiteY10" fmla="*/ 462903 h 3209423"/>
              <a:gd name="connsiteX11" fmla="*/ 1110826 w 1546419"/>
              <a:gd name="connsiteY11" fmla="*/ 391610 h 3209423"/>
              <a:gd name="connsiteX12" fmla="*/ 1052562 w 1546419"/>
              <a:gd name="connsiteY12" fmla="*/ 317427 h 3209423"/>
              <a:gd name="connsiteX13" fmla="*/ 988705 w 1546419"/>
              <a:gd name="connsiteY13" fmla="*/ 248286 h 3209423"/>
              <a:gd name="connsiteX14" fmla="*/ 898481 w 1546419"/>
              <a:gd name="connsiteY14" fmla="*/ 168758 h 3209423"/>
              <a:gd name="connsiteX15" fmla="*/ 727992 w 1546419"/>
              <a:gd name="connsiteY15" fmla="*/ 19532 h 3209423"/>
              <a:gd name="connsiteX16" fmla="*/ 0 w 1546419"/>
              <a:gd name="connsiteY16" fmla="*/ 646976 h 3209423"/>
              <a:gd name="connsiteX0" fmla="*/ 0 w 1546419"/>
              <a:gd name="connsiteY0" fmla="*/ 478218 h 3040665"/>
              <a:gd name="connsiteX1" fmla="*/ 10632 w 1546419"/>
              <a:gd name="connsiteY1" fmla="*/ 3040665 h 3040665"/>
              <a:gd name="connsiteX2" fmla="*/ 1541721 w 1546419"/>
              <a:gd name="connsiteY2" fmla="*/ 2891809 h 3040665"/>
              <a:gd name="connsiteX3" fmla="*/ 1541721 w 1546419"/>
              <a:gd name="connsiteY3" fmla="*/ 1052376 h 3040665"/>
              <a:gd name="connsiteX4" fmla="*/ 1509823 w 1546419"/>
              <a:gd name="connsiteY4" fmla="*/ 967316 h 3040665"/>
              <a:gd name="connsiteX5" fmla="*/ 1461823 w 1546419"/>
              <a:gd name="connsiteY5" fmla="*/ 860929 h 3040665"/>
              <a:gd name="connsiteX6" fmla="*/ 1403498 w 1546419"/>
              <a:gd name="connsiteY6" fmla="*/ 754665 h 3040665"/>
              <a:gd name="connsiteX7" fmla="*/ 1366191 w 1546419"/>
              <a:gd name="connsiteY7" fmla="*/ 669419 h 3040665"/>
              <a:gd name="connsiteX8" fmla="*/ 1313090 w 1546419"/>
              <a:gd name="connsiteY8" fmla="*/ 552831 h 3040665"/>
              <a:gd name="connsiteX9" fmla="*/ 1206581 w 1546419"/>
              <a:gd name="connsiteY9" fmla="*/ 366300 h 3040665"/>
              <a:gd name="connsiteX10" fmla="*/ 1160176 w 1546419"/>
              <a:gd name="connsiteY10" fmla="*/ 294145 h 3040665"/>
              <a:gd name="connsiteX11" fmla="*/ 1110826 w 1546419"/>
              <a:gd name="connsiteY11" fmla="*/ 222852 h 3040665"/>
              <a:gd name="connsiteX12" fmla="*/ 1052562 w 1546419"/>
              <a:gd name="connsiteY12" fmla="*/ 148669 h 3040665"/>
              <a:gd name="connsiteX13" fmla="*/ 988705 w 1546419"/>
              <a:gd name="connsiteY13" fmla="*/ 79528 h 3040665"/>
              <a:gd name="connsiteX14" fmla="*/ 898481 w 1546419"/>
              <a:gd name="connsiteY14" fmla="*/ 0 h 3040665"/>
              <a:gd name="connsiteX15" fmla="*/ 0 w 1546419"/>
              <a:gd name="connsiteY15" fmla="*/ 478218 h 3040665"/>
              <a:gd name="connsiteX0" fmla="*/ 0 w 1546419"/>
              <a:gd name="connsiteY0" fmla="*/ 398690 h 2961137"/>
              <a:gd name="connsiteX1" fmla="*/ 10632 w 1546419"/>
              <a:gd name="connsiteY1" fmla="*/ 2961137 h 2961137"/>
              <a:gd name="connsiteX2" fmla="*/ 1541721 w 1546419"/>
              <a:gd name="connsiteY2" fmla="*/ 2812281 h 2961137"/>
              <a:gd name="connsiteX3" fmla="*/ 1541721 w 1546419"/>
              <a:gd name="connsiteY3" fmla="*/ 972848 h 2961137"/>
              <a:gd name="connsiteX4" fmla="*/ 1509823 w 1546419"/>
              <a:gd name="connsiteY4" fmla="*/ 887788 h 2961137"/>
              <a:gd name="connsiteX5" fmla="*/ 1461823 w 1546419"/>
              <a:gd name="connsiteY5" fmla="*/ 781401 h 2961137"/>
              <a:gd name="connsiteX6" fmla="*/ 1403498 w 1546419"/>
              <a:gd name="connsiteY6" fmla="*/ 675137 h 2961137"/>
              <a:gd name="connsiteX7" fmla="*/ 1366191 w 1546419"/>
              <a:gd name="connsiteY7" fmla="*/ 589891 h 2961137"/>
              <a:gd name="connsiteX8" fmla="*/ 1313090 w 1546419"/>
              <a:gd name="connsiteY8" fmla="*/ 473303 h 2961137"/>
              <a:gd name="connsiteX9" fmla="*/ 1206581 w 1546419"/>
              <a:gd name="connsiteY9" fmla="*/ 286772 h 2961137"/>
              <a:gd name="connsiteX10" fmla="*/ 1160176 w 1546419"/>
              <a:gd name="connsiteY10" fmla="*/ 214617 h 2961137"/>
              <a:gd name="connsiteX11" fmla="*/ 1110826 w 1546419"/>
              <a:gd name="connsiteY11" fmla="*/ 143324 h 2961137"/>
              <a:gd name="connsiteX12" fmla="*/ 1052562 w 1546419"/>
              <a:gd name="connsiteY12" fmla="*/ 69141 h 2961137"/>
              <a:gd name="connsiteX13" fmla="*/ 988705 w 1546419"/>
              <a:gd name="connsiteY13" fmla="*/ 0 h 2961137"/>
              <a:gd name="connsiteX14" fmla="*/ 0 w 1546419"/>
              <a:gd name="connsiteY14" fmla="*/ 398690 h 2961137"/>
              <a:gd name="connsiteX0" fmla="*/ 0 w 1546419"/>
              <a:gd name="connsiteY0" fmla="*/ 340593 h 2903040"/>
              <a:gd name="connsiteX1" fmla="*/ 10632 w 1546419"/>
              <a:gd name="connsiteY1" fmla="*/ 2903040 h 2903040"/>
              <a:gd name="connsiteX2" fmla="*/ 1541721 w 1546419"/>
              <a:gd name="connsiteY2" fmla="*/ 2754184 h 2903040"/>
              <a:gd name="connsiteX3" fmla="*/ 1541721 w 1546419"/>
              <a:gd name="connsiteY3" fmla="*/ 914751 h 2903040"/>
              <a:gd name="connsiteX4" fmla="*/ 1509823 w 1546419"/>
              <a:gd name="connsiteY4" fmla="*/ 829691 h 2903040"/>
              <a:gd name="connsiteX5" fmla="*/ 1461823 w 1546419"/>
              <a:gd name="connsiteY5" fmla="*/ 723304 h 2903040"/>
              <a:gd name="connsiteX6" fmla="*/ 1403498 w 1546419"/>
              <a:gd name="connsiteY6" fmla="*/ 617040 h 2903040"/>
              <a:gd name="connsiteX7" fmla="*/ 1366191 w 1546419"/>
              <a:gd name="connsiteY7" fmla="*/ 531794 h 2903040"/>
              <a:gd name="connsiteX8" fmla="*/ 1313090 w 1546419"/>
              <a:gd name="connsiteY8" fmla="*/ 415206 h 2903040"/>
              <a:gd name="connsiteX9" fmla="*/ 1206581 w 1546419"/>
              <a:gd name="connsiteY9" fmla="*/ 228675 h 2903040"/>
              <a:gd name="connsiteX10" fmla="*/ 1160176 w 1546419"/>
              <a:gd name="connsiteY10" fmla="*/ 156520 h 2903040"/>
              <a:gd name="connsiteX11" fmla="*/ 1110826 w 1546419"/>
              <a:gd name="connsiteY11" fmla="*/ 85227 h 2903040"/>
              <a:gd name="connsiteX12" fmla="*/ 1052562 w 1546419"/>
              <a:gd name="connsiteY12" fmla="*/ 11044 h 2903040"/>
              <a:gd name="connsiteX13" fmla="*/ 0 w 1546419"/>
              <a:gd name="connsiteY13" fmla="*/ 340593 h 2903040"/>
              <a:gd name="connsiteX0" fmla="*/ 0 w 1546419"/>
              <a:gd name="connsiteY0" fmla="*/ 292315 h 2854762"/>
              <a:gd name="connsiteX1" fmla="*/ 10632 w 1546419"/>
              <a:gd name="connsiteY1" fmla="*/ 2854762 h 2854762"/>
              <a:gd name="connsiteX2" fmla="*/ 1541721 w 1546419"/>
              <a:gd name="connsiteY2" fmla="*/ 2705906 h 2854762"/>
              <a:gd name="connsiteX3" fmla="*/ 1541721 w 1546419"/>
              <a:gd name="connsiteY3" fmla="*/ 866473 h 2854762"/>
              <a:gd name="connsiteX4" fmla="*/ 1509823 w 1546419"/>
              <a:gd name="connsiteY4" fmla="*/ 781413 h 2854762"/>
              <a:gd name="connsiteX5" fmla="*/ 1461823 w 1546419"/>
              <a:gd name="connsiteY5" fmla="*/ 675026 h 2854762"/>
              <a:gd name="connsiteX6" fmla="*/ 1403498 w 1546419"/>
              <a:gd name="connsiteY6" fmla="*/ 568762 h 2854762"/>
              <a:gd name="connsiteX7" fmla="*/ 1366191 w 1546419"/>
              <a:gd name="connsiteY7" fmla="*/ 483516 h 2854762"/>
              <a:gd name="connsiteX8" fmla="*/ 1313090 w 1546419"/>
              <a:gd name="connsiteY8" fmla="*/ 366928 h 2854762"/>
              <a:gd name="connsiteX9" fmla="*/ 1206581 w 1546419"/>
              <a:gd name="connsiteY9" fmla="*/ 180397 h 2854762"/>
              <a:gd name="connsiteX10" fmla="*/ 1160176 w 1546419"/>
              <a:gd name="connsiteY10" fmla="*/ 108242 h 2854762"/>
              <a:gd name="connsiteX11" fmla="*/ 1110826 w 1546419"/>
              <a:gd name="connsiteY11" fmla="*/ 36949 h 2854762"/>
              <a:gd name="connsiteX12" fmla="*/ 0 w 1546419"/>
              <a:gd name="connsiteY12" fmla="*/ 292315 h 2854762"/>
              <a:gd name="connsiteX0" fmla="*/ 0 w 1546419"/>
              <a:gd name="connsiteY0" fmla="*/ 258997 h 2821444"/>
              <a:gd name="connsiteX1" fmla="*/ 10632 w 1546419"/>
              <a:gd name="connsiteY1" fmla="*/ 2821444 h 2821444"/>
              <a:gd name="connsiteX2" fmla="*/ 1541721 w 1546419"/>
              <a:gd name="connsiteY2" fmla="*/ 2672588 h 2821444"/>
              <a:gd name="connsiteX3" fmla="*/ 1541721 w 1546419"/>
              <a:gd name="connsiteY3" fmla="*/ 833155 h 2821444"/>
              <a:gd name="connsiteX4" fmla="*/ 1509823 w 1546419"/>
              <a:gd name="connsiteY4" fmla="*/ 748095 h 2821444"/>
              <a:gd name="connsiteX5" fmla="*/ 1461823 w 1546419"/>
              <a:gd name="connsiteY5" fmla="*/ 641708 h 2821444"/>
              <a:gd name="connsiteX6" fmla="*/ 1403498 w 1546419"/>
              <a:gd name="connsiteY6" fmla="*/ 535444 h 2821444"/>
              <a:gd name="connsiteX7" fmla="*/ 1366191 w 1546419"/>
              <a:gd name="connsiteY7" fmla="*/ 450198 h 2821444"/>
              <a:gd name="connsiteX8" fmla="*/ 1313090 w 1546419"/>
              <a:gd name="connsiteY8" fmla="*/ 333610 h 2821444"/>
              <a:gd name="connsiteX9" fmla="*/ 1206581 w 1546419"/>
              <a:gd name="connsiteY9" fmla="*/ 147079 h 2821444"/>
              <a:gd name="connsiteX10" fmla="*/ 1160176 w 1546419"/>
              <a:gd name="connsiteY10" fmla="*/ 74924 h 2821444"/>
              <a:gd name="connsiteX11" fmla="*/ 0 w 1546419"/>
              <a:gd name="connsiteY11" fmla="*/ 258997 h 2821444"/>
              <a:gd name="connsiteX0" fmla="*/ 0 w 1546419"/>
              <a:gd name="connsiteY0" fmla="*/ 235571 h 2798018"/>
              <a:gd name="connsiteX1" fmla="*/ 10632 w 1546419"/>
              <a:gd name="connsiteY1" fmla="*/ 2798018 h 2798018"/>
              <a:gd name="connsiteX2" fmla="*/ 1541721 w 1546419"/>
              <a:gd name="connsiteY2" fmla="*/ 2649162 h 2798018"/>
              <a:gd name="connsiteX3" fmla="*/ 1541721 w 1546419"/>
              <a:gd name="connsiteY3" fmla="*/ 809729 h 2798018"/>
              <a:gd name="connsiteX4" fmla="*/ 1509823 w 1546419"/>
              <a:gd name="connsiteY4" fmla="*/ 724669 h 2798018"/>
              <a:gd name="connsiteX5" fmla="*/ 1461823 w 1546419"/>
              <a:gd name="connsiteY5" fmla="*/ 618282 h 2798018"/>
              <a:gd name="connsiteX6" fmla="*/ 1403498 w 1546419"/>
              <a:gd name="connsiteY6" fmla="*/ 512018 h 2798018"/>
              <a:gd name="connsiteX7" fmla="*/ 1366191 w 1546419"/>
              <a:gd name="connsiteY7" fmla="*/ 426772 h 2798018"/>
              <a:gd name="connsiteX8" fmla="*/ 1313090 w 1546419"/>
              <a:gd name="connsiteY8" fmla="*/ 310184 h 2798018"/>
              <a:gd name="connsiteX9" fmla="*/ 1206581 w 1546419"/>
              <a:gd name="connsiteY9" fmla="*/ 123653 h 2798018"/>
              <a:gd name="connsiteX10" fmla="*/ 0 w 1546419"/>
              <a:gd name="connsiteY10" fmla="*/ 235571 h 2798018"/>
              <a:gd name="connsiteX0" fmla="*/ 0 w 1546419"/>
              <a:gd name="connsiteY0" fmla="*/ 172868 h 2735315"/>
              <a:gd name="connsiteX1" fmla="*/ 10632 w 1546419"/>
              <a:gd name="connsiteY1" fmla="*/ 2735315 h 2735315"/>
              <a:gd name="connsiteX2" fmla="*/ 1541721 w 1546419"/>
              <a:gd name="connsiteY2" fmla="*/ 2586459 h 2735315"/>
              <a:gd name="connsiteX3" fmla="*/ 1541721 w 1546419"/>
              <a:gd name="connsiteY3" fmla="*/ 747026 h 2735315"/>
              <a:gd name="connsiteX4" fmla="*/ 1509823 w 1546419"/>
              <a:gd name="connsiteY4" fmla="*/ 661966 h 2735315"/>
              <a:gd name="connsiteX5" fmla="*/ 1461823 w 1546419"/>
              <a:gd name="connsiteY5" fmla="*/ 555579 h 2735315"/>
              <a:gd name="connsiteX6" fmla="*/ 1403498 w 1546419"/>
              <a:gd name="connsiteY6" fmla="*/ 449315 h 2735315"/>
              <a:gd name="connsiteX7" fmla="*/ 1366191 w 1546419"/>
              <a:gd name="connsiteY7" fmla="*/ 364069 h 2735315"/>
              <a:gd name="connsiteX8" fmla="*/ 1313090 w 1546419"/>
              <a:gd name="connsiteY8" fmla="*/ 247481 h 2735315"/>
              <a:gd name="connsiteX9" fmla="*/ 0 w 1546419"/>
              <a:gd name="connsiteY9" fmla="*/ 172868 h 2735315"/>
              <a:gd name="connsiteX0" fmla="*/ 0 w 1546419"/>
              <a:gd name="connsiteY0" fmla="*/ 143704 h 2706151"/>
              <a:gd name="connsiteX1" fmla="*/ 10632 w 1546419"/>
              <a:gd name="connsiteY1" fmla="*/ 2706151 h 2706151"/>
              <a:gd name="connsiteX2" fmla="*/ 1541721 w 1546419"/>
              <a:gd name="connsiteY2" fmla="*/ 2557295 h 2706151"/>
              <a:gd name="connsiteX3" fmla="*/ 1541721 w 1546419"/>
              <a:gd name="connsiteY3" fmla="*/ 717862 h 2706151"/>
              <a:gd name="connsiteX4" fmla="*/ 1509823 w 1546419"/>
              <a:gd name="connsiteY4" fmla="*/ 632802 h 2706151"/>
              <a:gd name="connsiteX5" fmla="*/ 1461823 w 1546419"/>
              <a:gd name="connsiteY5" fmla="*/ 526415 h 2706151"/>
              <a:gd name="connsiteX6" fmla="*/ 1403498 w 1546419"/>
              <a:gd name="connsiteY6" fmla="*/ 420151 h 2706151"/>
              <a:gd name="connsiteX7" fmla="*/ 1366191 w 1546419"/>
              <a:gd name="connsiteY7" fmla="*/ 334905 h 2706151"/>
              <a:gd name="connsiteX8" fmla="*/ 0 w 1546419"/>
              <a:gd name="connsiteY8" fmla="*/ 143704 h 2706151"/>
              <a:gd name="connsiteX0" fmla="*/ 0 w 1546419"/>
              <a:gd name="connsiteY0" fmla="*/ 126698 h 2689145"/>
              <a:gd name="connsiteX1" fmla="*/ 10632 w 1546419"/>
              <a:gd name="connsiteY1" fmla="*/ 2689145 h 2689145"/>
              <a:gd name="connsiteX2" fmla="*/ 1541721 w 1546419"/>
              <a:gd name="connsiteY2" fmla="*/ 2540289 h 2689145"/>
              <a:gd name="connsiteX3" fmla="*/ 1541721 w 1546419"/>
              <a:gd name="connsiteY3" fmla="*/ 700856 h 2689145"/>
              <a:gd name="connsiteX4" fmla="*/ 1509823 w 1546419"/>
              <a:gd name="connsiteY4" fmla="*/ 615796 h 2689145"/>
              <a:gd name="connsiteX5" fmla="*/ 1461823 w 1546419"/>
              <a:gd name="connsiteY5" fmla="*/ 509409 h 2689145"/>
              <a:gd name="connsiteX6" fmla="*/ 1403498 w 1546419"/>
              <a:gd name="connsiteY6" fmla="*/ 403145 h 2689145"/>
              <a:gd name="connsiteX7" fmla="*/ 0 w 1546419"/>
              <a:gd name="connsiteY7" fmla="*/ 126698 h 2689145"/>
              <a:gd name="connsiteX0" fmla="*/ 0 w 1584090"/>
              <a:gd name="connsiteY0" fmla="*/ 107823 h 2670270"/>
              <a:gd name="connsiteX1" fmla="*/ 10632 w 1584090"/>
              <a:gd name="connsiteY1" fmla="*/ 2670270 h 2670270"/>
              <a:gd name="connsiteX2" fmla="*/ 1541721 w 1584090"/>
              <a:gd name="connsiteY2" fmla="*/ 2521414 h 2670270"/>
              <a:gd name="connsiteX3" fmla="*/ 1541721 w 1584090"/>
              <a:gd name="connsiteY3" fmla="*/ 681981 h 2670270"/>
              <a:gd name="connsiteX4" fmla="*/ 1509823 w 1584090"/>
              <a:gd name="connsiteY4" fmla="*/ 596921 h 2670270"/>
              <a:gd name="connsiteX5" fmla="*/ 1461823 w 1584090"/>
              <a:gd name="connsiteY5" fmla="*/ 490534 h 2670270"/>
              <a:gd name="connsiteX6" fmla="*/ 0 w 1584090"/>
              <a:gd name="connsiteY6" fmla="*/ 107823 h 2670270"/>
              <a:gd name="connsiteX0" fmla="*/ 0 w 1630283"/>
              <a:gd name="connsiteY0" fmla="*/ 91383 h 2653830"/>
              <a:gd name="connsiteX1" fmla="*/ 10632 w 1630283"/>
              <a:gd name="connsiteY1" fmla="*/ 2653830 h 2653830"/>
              <a:gd name="connsiteX2" fmla="*/ 1541721 w 1630283"/>
              <a:gd name="connsiteY2" fmla="*/ 2504974 h 2653830"/>
              <a:gd name="connsiteX3" fmla="*/ 1541721 w 1630283"/>
              <a:gd name="connsiteY3" fmla="*/ 665541 h 2653830"/>
              <a:gd name="connsiteX4" fmla="*/ 1509823 w 1630283"/>
              <a:gd name="connsiteY4" fmla="*/ 580481 h 2653830"/>
              <a:gd name="connsiteX5" fmla="*/ 0 w 1630283"/>
              <a:gd name="connsiteY5" fmla="*/ 91383 h 2653830"/>
              <a:gd name="connsiteX0" fmla="*/ 0 w 1546419"/>
              <a:gd name="connsiteY0" fmla="*/ 107589 h 2670036"/>
              <a:gd name="connsiteX1" fmla="*/ 10632 w 1546419"/>
              <a:gd name="connsiteY1" fmla="*/ 2670036 h 2670036"/>
              <a:gd name="connsiteX2" fmla="*/ 1541721 w 1546419"/>
              <a:gd name="connsiteY2" fmla="*/ 2521180 h 2670036"/>
              <a:gd name="connsiteX3" fmla="*/ 1541721 w 1546419"/>
              <a:gd name="connsiteY3" fmla="*/ 681747 h 2670036"/>
              <a:gd name="connsiteX4" fmla="*/ 0 w 1546419"/>
              <a:gd name="connsiteY4" fmla="*/ 107589 h 2670036"/>
              <a:gd name="connsiteX0" fmla="*/ 0 w 1546419"/>
              <a:gd name="connsiteY0" fmla="*/ 631474 h 3193921"/>
              <a:gd name="connsiteX1" fmla="*/ 10632 w 1546419"/>
              <a:gd name="connsiteY1" fmla="*/ 3193921 h 3193921"/>
              <a:gd name="connsiteX2" fmla="*/ 1541721 w 1546419"/>
              <a:gd name="connsiteY2" fmla="*/ 3045065 h 3193921"/>
              <a:gd name="connsiteX3" fmla="*/ 1541721 w 1546419"/>
              <a:gd name="connsiteY3" fmla="*/ 1205632 h 3193921"/>
              <a:gd name="connsiteX4" fmla="*/ 367450 w 1546419"/>
              <a:gd name="connsiteY4" fmla="*/ 19607 h 3193921"/>
              <a:gd name="connsiteX5" fmla="*/ 0 w 1546419"/>
              <a:gd name="connsiteY5" fmla="*/ 631474 h 3193921"/>
              <a:gd name="connsiteX0" fmla="*/ 0 w 1546419"/>
              <a:gd name="connsiteY0" fmla="*/ 631474 h 3193921"/>
              <a:gd name="connsiteX1" fmla="*/ 10632 w 1546419"/>
              <a:gd name="connsiteY1" fmla="*/ 3193921 h 3193921"/>
              <a:gd name="connsiteX2" fmla="*/ 1541721 w 1546419"/>
              <a:gd name="connsiteY2" fmla="*/ 3045065 h 3193921"/>
              <a:gd name="connsiteX3" fmla="*/ 1541721 w 1546419"/>
              <a:gd name="connsiteY3" fmla="*/ 1205632 h 3193921"/>
              <a:gd name="connsiteX4" fmla="*/ 974611 w 1546419"/>
              <a:gd name="connsiteY4" fmla="*/ 253694 h 3193921"/>
              <a:gd name="connsiteX5" fmla="*/ 367450 w 1546419"/>
              <a:gd name="connsiteY5" fmla="*/ 19607 h 3193921"/>
              <a:gd name="connsiteX6" fmla="*/ 0 w 1546419"/>
              <a:gd name="connsiteY6" fmla="*/ 631474 h 3193921"/>
              <a:gd name="connsiteX0" fmla="*/ 0 w 1546419"/>
              <a:gd name="connsiteY0" fmla="*/ 631474 h 3193921"/>
              <a:gd name="connsiteX1" fmla="*/ 10632 w 1546419"/>
              <a:gd name="connsiteY1" fmla="*/ 3193921 h 3193921"/>
              <a:gd name="connsiteX2" fmla="*/ 1541721 w 1546419"/>
              <a:gd name="connsiteY2" fmla="*/ 3045065 h 3193921"/>
              <a:gd name="connsiteX3" fmla="*/ 1541721 w 1546419"/>
              <a:gd name="connsiteY3" fmla="*/ 1205632 h 3193921"/>
              <a:gd name="connsiteX4" fmla="*/ 974611 w 1546419"/>
              <a:gd name="connsiteY4" fmla="*/ 253694 h 3193921"/>
              <a:gd name="connsiteX5" fmla="*/ 367450 w 1546419"/>
              <a:gd name="connsiteY5" fmla="*/ 19607 h 3193921"/>
              <a:gd name="connsiteX6" fmla="*/ 0 w 1546419"/>
              <a:gd name="connsiteY6" fmla="*/ 631474 h 3193921"/>
              <a:gd name="connsiteX0" fmla="*/ 0 w 1546419"/>
              <a:gd name="connsiteY0" fmla="*/ 431336 h 2993783"/>
              <a:gd name="connsiteX1" fmla="*/ 10632 w 1546419"/>
              <a:gd name="connsiteY1" fmla="*/ 2993783 h 2993783"/>
              <a:gd name="connsiteX2" fmla="*/ 1541721 w 1546419"/>
              <a:gd name="connsiteY2" fmla="*/ 2844927 h 2993783"/>
              <a:gd name="connsiteX3" fmla="*/ 1541721 w 1546419"/>
              <a:gd name="connsiteY3" fmla="*/ 1005494 h 2993783"/>
              <a:gd name="connsiteX4" fmla="*/ 974611 w 1546419"/>
              <a:gd name="connsiteY4" fmla="*/ 53556 h 2993783"/>
              <a:gd name="connsiteX5" fmla="*/ 0 w 1546419"/>
              <a:gd name="connsiteY5" fmla="*/ 431336 h 2993783"/>
              <a:gd name="connsiteX0" fmla="*/ 0 w 1546419"/>
              <a:gd name="connsiteY0" fmla="*/ 654503 h 3216950"/>
              <a:gd name="connsiteX1" fmla="*/ 10632 w 1546419"/>
              <a:gd name="connsiteY1" fmla="*/ 3216950 h 3216950"/>
              <a:gd name="connsiteX2" fmla="*/ 1541721 w 1546419"/>
              <a:gd name="connsiteY2" fmla="*/ 3068094 h 3216950"/>
              <a:gd name="connsiteX3" fmla="*/ 1541721 w 1546419"/>
              <a:gd name="connsiteY3" fmla="*/ 1228661 h 3216950"/>
              <a:gd name="connsiteX4" fmla="*/ 974611 w 1546419"/>
              <a:gd name="connsiteY4" fmla="*/ 276723 h 3216950"/>
              <a:gd name="connsiteX5" fmla="*/ 279667 w 1546419"/>
              <a:gd name="connsiteY5" fmla="*/ 13376 h 3216950"/>
              <a:gd name="connsiteX6" fmla="*/ 0 w 1546419"/>
              <a:gd name="connsiteY6" fmla="*/ 654503 h 3216950"/>
              <a:gd name="connsiteX0" fmla="*/ 0 w 1546419"/>
              <a:gd name="connsiteY0" fmla="*/ 423143 h 2985590"/>
              <a:gd name="connsiteX1" fmla="*/ 10632 w 1546419"/>
              <a:gd name="connsiteY1" fmla="*/ 2985590 h 2985590"/>
              <a:gd name="connsiteX2" fmla="*/ 1541721 w 1546419"/>
              <a:gd name="connsiteY2" fmla="*/ 2836734 h 2985590"/>
              <a:gd name="connsiteX3" fmla="*/ 1541721 w 1546419"/>
              <a:gd name="connsiteY3" fmla="*/ 997301 h 2985590"/>
              <a:gd name="connsiteX4" fmla="*/ 974611 w 1546419"/>
              <a:gd name="connsiteY4" fmla="*/ 45363 h 2985590"/>
              <a:gd name="connsiteX5" fmla="*/ 419170 w 1546419"/>
              <a:gd name="connsiteY5" fmla="*/ 240174 h 2985590"/>
              <a:gd name="connsiteX6" fmla="*/ 0 w 1546419"/>
              <a:gd name="connsiteY6" fmla="*/ 423143 h 2985590"/>
              <a:gd name="connsiteX0" fmla="*/ 0 w 1546419"/>
              <a:gd name="connsiteY0" fmla="*/ 256583 h 2819030"/>
              <a:gd name="connsiteX1" fmla="*/ 10632 w 1546419"/>
              <a:gd name="connsiteY1" fmla="*/ 2819030 h 2819030"/>
              <a:gd name="connsiteX2" fmla="*/ 1541721 w 1546419"/>
              <a:gd name="connsiteY2" fmla="*/ 2670174 h 2819030"/>
              <a:gd name="connsiteX3" fmla="*/ 1541721 w 1546419"/>
              <a:gd name="connsiteY3" fmla="*/ 830741 h 2819030"/>
              <a:gd name="connsiteX4" fmla="*/ 1044363 w 1546419"/>
              <a:gd name="connsiteY4" fmla="*/ 489680 h 2819030"/>
              <a:gd name="connsiteX5" fmla="*/ 419170 w 1546419"/>
              <a:gd name="connsiteY5" fmla="*/ 73614 h 2819030"/>
              <a:gd name="connsiteX6" fmla="*/ 0 w 1546419"/>
              <a:gd name="connsiteY6" fmla="*/ 256583 h 2819030"/>
              <a:gd name="connsiteX0" fmla="*/ 0 w 1546419"/>
              <a:gd name="connsiteY0" fmla="*/ 256583 h 2819030"/>
              <a:gd name="connsiteX1" fmla="*/ 10632 w 1546419"/>
              <a:gd name="connsiteY1" fmla="*/ 2819030 h 2819030"/>
              <a:gd name="connsiteX2" fmla="*/ 1541721 w 1546419"/>
              <a:gd name="connsiteY2" fmla="*/ 2670174 h 2819030"/>
              <a:gd name="connsiteX3" fmla="*/ 1541721 w 1546419"/>
              <a:gd name="connsiteY3" fmla="*/ 830741 h 2819030"/>
              <a:gd name="connsiteX4" fmla="*/ 1044363 w 1546419"/>
              <a:gd name="connsiteY4" fmla="*/ 489680 h 2819030"/>
              <a:gd name="connsiteX5" fmla="*/ 419170 w 1546419"/>
              <a:gd name="connsiteY5" fmla="*/ 73614 h 2819030"/>
              <a:gd name="connsiteX6" fmla="*/ 0 w 1546419"/>
              <a:gd name="connsiteY6" fmla="*/ 256583 h 2819030"/>
              <a:gd name="connsiteX0" fmla="*/ 0 w 1546419"/>
              <a:gd name="connsiteY0" fmla="*/ 256583 h 2819030"/>
              <a:gd name="connsiteX1" fmla="*/ 10632 w 1546419"/>
              <a:gd name="connsiteY1" fmla="*/ 2819030 h 2819030"/>
              <a:gd name="connsiteX2" fmla="*/ 1541721 w 1546419"/>
              <a:gd name="connsiteY2" fmla="*/ 2670174 h 2819030"/>
              <a:gd name="connsiteX3" fmla="*/ 1541721 w 1546419"/>
              <a:gd name="connsiteY3" fmla="*/ 830741 h 2819030"/>
              <a:gd name="connsiteX4" fmla="*/ 1044363 w 1546419"/>
              <a:gd name="connsiteY4" fmla="*/ 489680 h 2819030"/>
              <a:gd name="connsiteX5" fmla="*/ 419170 w 1546419"/>
              <a:gd name="connsiteY5" fmla="*/ 73614 h 2819030"/>
              <a:gd name="connsiteX6" fmla="*/ 0 w 1546419"/>
              <a:gd name="connsiteY6" fmla="*/ 256583 h 2819030"/>
              <a:gd name="connsiteX0" fmla="*/ 0 w 1546419"/>
              <a:gd name="connsiteY0" fmla="*/ 256583 h 2819030"/>
              <a:gd name="connsiteX1" fmla="*/ 10632 w 1546419"/>
              <a:gd name="connsiteY1" fmla="*/ 2819030 h 2819030"/>
              <a:gd name="connsiteX2" fmla="*/ 1541721 w 1546419"/>
              <a:gd name="connsiteY2" fmla="*/ 2670174 h 2819030"/>
              <a:gd name="connsiteX3" fmla="*/ 1541721 w 1546419"/>
              <a:gd name="connsiteY3" fmla="*/ 830741 h 2819030"/>
              <a:gd name="connsiteX4" fmla="*/ 1044363 w 1546419"/>
              <a:gd name="connsiteY4" fmla="*/ 489680 h 2819030"/>
              <a:gd name="connsiteX5" fmla="*/ 419170 w 1546419"/>
              <a:gd name="connsiteY5" fmla="*/ 73614 h 2819030"/>
              <a:gd name="connsiteX6" fmla="*/ 0 w 1546419"/>
              <a:gd name="connsiteY6" fmla="*/ 256583 h 2819030"/>
              <a:gd name="connsiteX0" fmla="*/ 0 w 1546419"/>
              <a:gd name="connsiteY0" fmla="*/ 256583 h 2819030"/>
              <a:gd name="connsiteX1" fmla="*/ 10632 w 1546419"/>
              <a:gd name="connsiteY1" fmla="*/ 2819030 h 2819030"/>
              <a:gd name="connsiteX2" fmla="*/ 1541721 w 1546419"/>
              <a:gd name="connsiteY2" fmla="*/ 2670174 h 2819030"/>
              <a:gd name="connsiteX3" fmla="*/ 1541721 w 1546419"/>
              <a:gd name="connsiteY3" fmla="*/ 830741 h 2819030"/>
              <a:gd name="connsiteX4" fmla="*/ 1044363 w 1546419"/>
              <a:gd name="connsiteY4" fmla="*/ 489680 h 2819030"/>
              <a:gd name="connsiteX5" fmla="*/ 419170 w 1546419"/>
              <a:gd name="connsiteY5" fmla="*/ 73614 h 2819030"/>
              <a:gd name="connsiteX6" fmla="*/ 0 w 1546419"/>
              <a:gd name="connsiteY6" fmla="*/ 256583 h 2819030"/>
              <a:gd name="connsiteX0" fmla="*/ 0 w 1546419"/>
              <a:gd name="connsiteY0" fmla="*/ 141125 h 2703572"/>
              <a:gd name="connsiteX1" fmla="*/ 10632 w 1546419"/>
              <a:gd name="connsiteY1" fmla="*/ 2703572 h 2703572"/>
              <a:gd name="connsiteX2" fmla="*/ 1541721 w 1546419"/>
              <a:gd name="connsiteY2" fmla="*/ 2554716 h 2703572"/>
              <a:gd name="connsiteX3" fmla="*/ 1541721 w 1546419"/>
              <a:gd name="connsiteY3" fmla="*/ 715283 h 2703572"/>
              <a:gd name="connsiteX4" fmla="*/ 1044363 w 1546419"/>
              <a:gd name="connsiteY4" fmla="*/ 374222 h 2703572"/>
              <a:gd name="connsiteX5" fmla="*/ 0 w 1546419"/>
              <a:gd name="connsiteY5" fmla="*/ 141125 h 2703572"/>
              <a:gd name="connsiteX0" fmla="*/ 0 w 1546419"/>
              <a:gd name="connsiteY0" fmla="*/ 107590 h 2670037"/>
              <a:gd name="connsiteX1" fmla="*/ 10632 w 1546419"/>
              <a:gd name="connsiteY1" fmla="*/ 2670037 h 2670037"/>
              <a:gd name="connsiteX2" fmla="*/ 1541721 w 1546419"/>
              <a:gd name="connsiteY2" fmla="*/ 2521181 h 2670037"/>
              <a:gd name="connsiteX3" fmla="*/ 1541721 w 1546419"/>
              <a:gd name="connsiteY3" fmla="*/ 681748 h 2670037"/>
              <a:gd name="connsiteX4" fmla="*/ 0 w 1546419"/>
              <a:gd name="connsiteY4" fmla="*/ 107590 h 2670037"/>
              <a:gd name="connsiteX0" fmla="*/ 0 w 1546419"/>
              <a:gd name="connsiteY0" fmla="*/ 0 h 2562447"/>
              <a:gd name="connsiteX1" fmla="*/ 10632 w 1546419"/>
              <a:gd name="connsiteY1" fmla="*/ 2562447 h 2562447"/>
              <a:gd name="connsiteX2" fmla="*/ 1541721 w 1546419"/>
              <a:gd name="connsiteY2" fmla="*/ 2413591 h 2562447"/>
              <a:gd name="connsiteX3" fmla="*/ 1541721 w 1546419"/>
              <a:gd name="connsiteY3" fmla="*/ 574158 h 2562447"/>
              <a:gd name="connsiteX4" fmla="*/ 0 w 1546419"/>
              <a:gd name="connsiteY4" fmla="*/ 0 h 2562447"/>
              <a:gd name="connsiteX0" fmla="*/ 0 w 1546419"/>
              <a:gd name="connsiteY0" fmla="*/ 107589 h 2670036"/>
              <a:gd name="connsiteX1" fmla="*/ 10632 w 1546419"/>
              <a:gd name="connsiteY1" fmla="*/ 2670036 h 2670036"/>
              <a:gd name="connsiteX2" fmla="*/ 1541721 w 1546419"/>
              <a:gd name="connsiteY2" fmla="*/ 2521180 h 2670036"/>
              <a:gd name="connsiteX3" fmla="*/ 1541721 w 1546419"/>
              <a:gd name="connsiteY3" fmla="*/ 681747 h 2670036"/>
              <a:gd name="connsiteX4" fmla="*/ 0 w 1546419"/>
              <a:gd name="connsiteY4" fmla="*/ 107589 h 2670036"/>
              <a:gd name="connsiteX0" fmla="*/ 0 w 1556200"/>
              <a:gd name="connsiteY0" fmla="*/ 189305 h 2751752"/>
              <a:gd name="connsiteX1" fmla="*/ 10632 w 1556200"/>
              <a:gd name="connsiteY1" fmla="*/ 2751752 h 2751752"/>
              <a:gd name="connsiteX2" fmla="*/ 1541721 w 1556200"/>
              <a:gd name="connsiteY2" fmla="*/ 2602896 h 2751752"/>
              <a:gd name="connsiteX3" fmla="*/ 1553346 w 1556200"/>
              <a:gd name="connsiteY3" fmla="*/ 387539 h 2751752"/>
              <a:gd name="connsiteX4" fmla="*/ 0 w 1556200"/>
              <a:gd name="connsiteY4" fmla="*/ 189305 h 2751752"/>
              <a:gd name="connsiteX0" fmla="*/ 0 w 1556200"/>
              <a:gd name="connsiteY0" fmla="*/ 189305 h 2986686"/>
              <a:gd name="connsiteX1" fmla="*/ 10632 w 1556200"/>
              <a:gd name="connsiteY1" fmla="*/ 2751752 h 2986686"/>
              <a:gd name="connsiteX2" fmla="*/ 1541721 w 1556200"/>
              <a:gd name="connsiteY2" fmla="*/ 2602896 h 2986686"/>
              <a:gd name="connsiteX3" fmla="*/ 1553346 w 1556200"/>
              <a:gd name="connsiteY3" fmla="*/ 387539 h 2986686"/>
              <a:gd name="connsiteX4" fmla="*/ 0 w 1556200"/>
              <a:gd name="connsiteY4" fmla="*/ 189305 h 2986686"/>
              <a:gd name="connsiteX0" fmla="*/ 0 w 1556200"/>
              <a:gd name="connsiteY0" fmla="*/ 189305 h 2939924"/>
              <a:gd name="connsiteX1" fmla="*/ 10632 w 1556200"/>
              <a:gd name="connsiteY1" fmla="*/ 2751752 h 2939924"/>
              <a:gd name="connsiteX2" fmla="*/ 1541721 w 1556200"/>
              <a:gd name="connsiteY2" fmla="*/ 2450178 h 2939924"/>
              <a:gd name="connsiteX3" fmla="*/ 1553346 w 1556200"/>
              <a:gd name="connsiteY3" fmla="*/ 387539 h 2939924"/>
              <a:gd name="connsiteX4" fmla="*/ 0 w 1556200"/>
              <a:gd name="connsiteY4" fmla="*/ 189305 h 2939924"/>
              <a:gd name="connsiteX0" fmla="*/ 0 w 1556200"/>
              <a:gd name="connsiteY0" fmla="*/ 189305 h 3078870"/>
              <a:gd name="connsiteX1" fmla="*/ 22257 w 1556200"/>
              <a:gd name="connsiteY1" fmla="*/ 2927967 h 3078870"/>
              <a:gd name="connsiteX2" fmla="*/ 1541721 w 1556200"/>
              <a:gd name="connsiteY2" fmla="*/ 2450178 h 3078870"/>
              <a:gd name="connsiteX3" fmla="*/ 1553346 w 1556200"/>
              <a:gd name="connsiteY3" fmla="*/ 387539 h 3078870"/>
              <a:gd name="connsiteX4" fmla="*/ 0 w 1556200"/>
              <a:gd name="connsiteY4" fmla="*/ 189305 h 3078870"/>
              <a:gd name="connsiteX0" fmla="*/ 0 w 1556200"/>
              <a:gd name="connsiteY0" fmla="*/ 189305 h 2971356"/>
              <a:gd name="connsiteX1" fmla="*/ 22257 w 1556200"/>
              <a:gd name="connsiteY1" fmla="*/ 2927967 h 2971356"/>
              <a:gd name="connsiteX2" fmla="*/ 1541721 w 1556200"/>
              <a:gd name="connsiteY2" fmla="*/ 2450178 h 2971356"/>
              <a:gd name="connsiteX3" fmla="*/ 1553346 w 1556200"/>
              <a:gd name="connsiteY3" fmla="*/ 387539 h 2971356"/>
              <a:gd name="connsiteX4" fmla="*/ 0 w 1556200"/>
              <a:gd name="connsiteY4" fmla="*/ 189305 h 2971356"/>
              <a:gd name="connsiteX0" fmla="*/ 0 w 1558044"/>
              <a:gd name="connsiteY0" fmla="*/ 189305 h 2993115"/>
              <a:gd name="connsiteX1" fmla="*/ 22257 w 1558044"/>
              <a:gd name="connsiteY1" fmla="*/ 2927967 h 2993115"/>
              <a:gd name="connsiteX2" fmla="*/ 1553347 w 1558044"/>
              <a:gd name="connsiteY2" fmla="*/ 2591149 h 2993115"/>
              <a:gd name="connsiteX3" fmla="*/ 1553346 w 1558044"/>
              <a:gd name="connsiteY3" fmla="*/ 387539 h 2993115"/>
              <a:gd name="connsiteX4" fmla="*/ 0 w 1558044"/>
              <a:gd name="connsiteY4" fmla="*/ 189305 h 2993115"/>
              <a:gd name="connsiteX0" fmla="*/ 0 w 1558044"/>
              <a:gd name="connsiteY0" fmla="*/ 189305 h 2962196"/>
              <a:gd name="connsiteX1" fmla="*/ 22257 w 1558044"/>
              <a:gd name="connsiteY1" fmla="*/ 2927967 h 2962196"/>
              <a:gd name="connsiteX2" fmla="*/ 1553347 w 1558044"/>
              <a:gd name="connsiteY2" fmla="*/ 2591149 h 2962196"/>
              <a:gd name="connsiteX3" fmla="*/ 1553346 w 1558044"/>
              <a:gd name="connsiteY3" fmla="*/ 387539 h 2962196"/>
              <a:gd name="connsiteX4" fmla="*/ 0 w 1558044"/>
              <a:gd name="connsiteY4" fmla="*/ 189305 h 2962196"/>
              <a:gd name="connsiteX0" fmla="*/ 0 w 1558044"/>
              <a:gd name="connsiteY0" fmla="*/ 189305 h 2927967"/>
              <a:gd name="connsiteX1" fmla="*/ 22257 w 1558044"/>
              <a:gd name="connsiteY1" fmla="*/ 2927967 h 2927967"/>
              <a:gd name="connsiteX2" fmla="*/ 1553347 w 1558044"/>
              <a:gd name="connsiteY2" fmla="*/ 2591149 h 2927967"/>
              <a:gd name="connsiteX3" fmla="*/ 1553346 w 1558044"/>
              <a:gd name="connsiteY3" fmla="*/ 387539 h 2927967"/>
              <a:gd name="connsiteX4" fmla="*/ 0 w 1558044"/>
              <a:gd name="connsiteY4" fmla="*/ 189305 h 2927967"/>
              <a:gd name="connsiteX0" fmla="*/ 0 w 1580514"/>
              <a:gd name="connsiteY0" fmla="*/ 67766 h 2806428"/>
              <a:gd name="connsiteX1" fmla="*/ 22257 w 1580514"/>
              <a:gd name="connsiteY1" fmla="*/ 2806428 h 2806428"/>
              <a:gd name="connsiteX2" fmla="*/ 1553347 w 1580514"/>
              <a:gd name="connsiteY2" fmla="*/ 2469610 h 2806428"/>
              <a:gd name="connsiteX3" fmla="*/ 1578561 w 1580514"/>
              <a:gd name="connsiteY3" fmla="*/ 1109234 h 2806428"/>
              <a:gd name="connsiteX4" fmla="*/ 0 w 1580514"/>
              <a:gd name="connsiteY4" fmla="*/ 67766 h 2806428"/>
              <a:gd name="connsiteX0" fmla="*/ 0 w 1580514"/>
              <a:gd name="connsiteY0" fmla="*/ 242216 h 2980878"/>
              <a:gd name="connsiteX1" fmla="*/ 22257 w 1580514"/>
              <a:gd name="connsiteY1" fmla="*/ 2980878 h 2980878"/>
              <a:gd name="connsiteX2" fmla="*/ 1553347 w 1580514"/>
              <a:gd name="connsiteY2" fmla="*/ 2644060 h 2980878"/>
              <a:gd name="connsiteX3" fmla="*/ 1578561 w 1580514"/>
              <a:gd name="connsiteY3" fmla="*/ 1283684 h 2980878"/>
              <a:gd name="connsiteX4" fmla="*/ 0 w 1580514"/>
              <a:gd name="connsiteY4" fmla="*/ 242216 h 2980878"/>
              <a:gd name="connsiteX0" fmla="*/ 0 w 1580514"/>
              <a:gd name="connsiteY0" fmla="*/ 516964 h 2654964"/>
              <a:gd name="connsiteX1" fmla="*/ 22257 w 1580514"/>
              <a:gd name="connsiteY1" fmla="*/ 2654964 h 2654964"/>
              <a:gd name="connsiteX2" fmla="*/ 1553347 w 1580514"/>
              <a:gd name="connsiteY2" fmla="*/ 2318146 h 2654964"/>
              <a:gd name="connsiteX3" fmla="*/ 1578561 w 1580514"/>
              <a:gd name="connsiteY3" fmla="*/ 957770 h 2654964"/>
              <a:gd name="connsiteX4" fmla="*/ 0 w 1580514"/>
              <a:gd name="connsiteY4" fmla="*/ 516964 h 2654964"/>
              <a:gd name="connsiteX0" fmla="*/ 0 w 1580514"/>
              <a:gd name="connsiteY0" fmla="*/ 536543 h 2674543"/>
              <a:gd name="connsiteX1" fmla="*/ 22257 w 1580514"/>
              <a:gd name="connsiteY1" fmla="*/ 2674543 h 2674543"/>
              <a:gd name="connsiteX2" fmla="*/ 1553347 w 1580514"/>
              <a:gd name="connsiteY2" fmla="*/ 2337725 h 2674543"/>
              <a:gd name="connsiteX3" fmla="*/ 1578561 w 1580514"/>
              <a:gd name="connsiteY3" fmla="*/ 977349 h 2674543"/>
              <a:gd name="connsiteX4" fmla="*/ 0 w 1580514"/>
              <a:gd name="connsiteY4" fmla="*/ 536543 h 2674543"/>
              <a:gd name="connsiteX0" fmla="*/ 0 w 1580514"/>
              <a:gd name="connsiteY0" fmla="*/ 674435 h 2581412"/>
              <a:gd name="connsiteX1" fmla="*/ 22257 w 1580514"/>
              <a:gd name="connsiteY1" fmla="*/ 2581412 h 2581412"/>
              <a:gd name="connsiteX2" fmla="*/ 1553347 w 1580514"/>
              <a:gd name="connsiteY2" fmla="*/ 2244594 h 2581412"/>
              <a:gd name="connsiteX3" fmla="*/ 1578561 w 1580514"/>
              <a:gd name="connsiteY3" fmla="*/ 884218 h 2581412"/>
              <a:gd name="connsiteX4" fmla="*/ 0 w 1580514"/>
              <a:gd name="connsiteY4" fmla="*/ 674435 h 2581412"/>
              <a:gd name="connsiteX0" fmla="*/ 0 w 1580514"/>
              <a:gd name="connsiteY0" fmla="*/ 881806 h 2788783"/>
              <a:gd name="connsiteX1" fmla="*/ 22257 w 1580514"/>
              <a:gd name="connsiteY1" fmla="*/ 2788783 h 2788783"/>
              <a:gd name="connsiteX2" fmla="*/ 1553347 w 1580514"/>
              <a:gd name="connsiteY2" fmla="*/ 2451965 h 2788783"/>
              <a:gd name="connsiteX3" fmla="*/ 1578561 w 1580514"/>
              <a:gd name="connsiteY3" fmla="*/ 1091589 h 2788783"/>
              <a:gd name="connsiteX4" fmla="*/ 0 w 1580514"/>
              <a:gd name="connsiteY4" fmla="*/ 881806 h 278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514" h="2788783">
                <a:moveTo>
                  <a:pt x="0" y="881806"/>
                </a:moveTo>
                <a:lnTo>
                  <a:pt x="22257" y="2788783"/>
                </a:lnTo>
                <a:cubicBezTo>
                  <a:pt x="523342" y="2779880"/>
                  <a:pt x="1296228" y="2846000"/>
                  <a:pt x="1553347" y="2451965"/>
                </a:cubicBezTo>
                <a:cubicBezTo>
                  <a:pt x="1553347" y="1838821"/>
                  <a:pt x="1589133" y="1789301"/>
                  <a:pt x="1578561" y="1091589"/>
                </a:cubicBezTo>
                <a:cubicBezTo>
                  <a:pt x="842514" y="-523549"/>
                  <a:pt x="116497" y="-131095"/>
                  <a:pt x="0" y="881806"/>
                </a:cubicBezTo>
                <a:close/>
              </a:path>
            </a:pathLst>
          </a:custGeom>
          <a:solidFill>
            <a:schemeClr val="accent3">
              <a:lumMod val="50000"/>
              <a:alpha val="75000"/>
            </a:schemeClr>
          </a:solidFill>
          <a:ln w="5715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 err="1" smtClean="0"/>
              <a:t>Stroke</a:t>
            </a:r>
            <a:r>
              <a:rPr lang="da-DK" sz="2800" dirty="0" smtClean="0"/>
              <a:t> Work</a:t>
            </a:r>
            <a:endParaRPr lang="da-DK" sz="2800" dirty="0"/>
          </a:p>
        </p:txBody>
      </p:sp>
    </p:spTree>
    <p:extLst>
      <p:ext uri="{BB962C8B-B14F-4D97-AF65-F5344CB8AC3E}">
        <p14:creationId xmlns="" xmlns:p14="http://schemas.microsoft.com/office/powerpoint/2010/main" val="318067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4" grpId="0" animBg="1"/>
      <p:bldP spid="15" grpId="0" animBg="1"/>
      <p:bldP spid="17" grpId="0" animBg="1"/>
      <p:bldP spid="18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Systolisk funktion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u="sng" dirty="0" smtClean="0"/>
              <a:t>Den systoliske funktion afhænger af</a:t>
            </a:r>
            <a:endParaRPr lang="da-DK" b="1" u="sng" dirty="0"/>
          </a:p>
          <a:p>
            <a:r>
              <a:rPr lang="da-DK" dirty="0" err="1" smtClean="0"/>
              <a:t>Myocytternes</a:t>
            </a:r>
            <a:r>
              <a:rPr lang="da-DK" dirty="0" smtClean="0"/>
              <a:t> </a:t>
            </a:r>
            <a:r>
              <a:rPr lang="da-DK" dirty="0" err="1" smtClean="0"/>
              <a:t>kontraktilitet</a:t>
            </a:r>
            <a:r>
              <a:rPr lang="da-DK" dirty="0"/>
              <a:t> </a:t>
            </a:r>
            <a:r>
              <a:rPr lang="da-DK" dirty="0" smtClean="0"/>
              <a:t>(evne </a:t>
            </a:r>
            <a:r>
              <a:rPr lang="da-DK" dirty="0"/>
              <a:t>til at kontrahere </a:t>
            </a:r>
            <a:r>
              <a:rPr lang="da-DK" dirty="0" smtClean="0"/>
              <a:t>og </a:t>
            </a:r>
            <a:r>
              <a:rPr lang="da-DK" dirty="0"/>
              <a:t>skabe </a:t>
            </a:r>
            <a:r>
              <a:rPr lang="da-DK" dirty="0" smtClean="0"/>
              <a:t>vægspænding)</a:t>
            </a:r>
            <a:endParaRPr lang="da-DK" dirty="0"/>
          </a:p>
          <a:p>
            <a:r>
              <a:rPr lang="da-DK" dirty="0" smtClean="0"/>
              <a:t>Dimensioner/geometri (i en </a:t>
            </a:r>
            <a:r>
              <a:rPr lang="da-DK" dirty="0" err="1" smtClean="0"/>
              <a:t>dilateret</a:t>
            </a:r>
            <a:r>
              <a:rPr lang="da-DK" dirty="0" smtClean="0"/>
              <a:t> </a:t>
            </a:r>
            <a:r>
              <a:rPr lang="da-DK" dirty="0"/>
              <a:t>ventrikel </a:t>
            </a:r>
            <a:r>
              <a:rPr lang="da-DK" dirty="0" smtClean="0"/>
              <a:t>kræver det høj vægspænding at </a:t>
            </a:r>
            <a:r>
              <a:rPr lang="da-DK" dirty="0"/>
              <a:t>skabe </a:t>
            </a:r>
            <a:r>
              <a:rPr lang="da-DK" dirty="0" smtClean="0"/>
              <a:t>tryk (</a:t>
            </a:r>
            <a:r>
              <a:rPr lang="da-DK" dirty="0" err="1" smtClean="0"/>
              <a:t>LaPlace</a:t>
            </a:r>
            <a:r>
              <a:rPr lang="da-DK" dirty="0" smtClean="0"/>
              <a:t> Lov))</a:t>
            </a:r>
          </a:p>
          <a:p>
            <a:r>
              <a:rPr lang="da-DK" dirty="0" smtClean="0"/>
              <a:t>Fyldnings/modstandsforhold (eng. </a:t>
            </a:r>
            <a:r>
              <a:rPr lang="da-DK" dirty="0" err="1" smtClean="0"/>
              <a:t>loading</a:t>
            </a:r>
            <a:r>
              <a:rPr lang="da-DK" dirty="0" smtClean="0"/>
              <a:t> </a:t>
            </a:r>
            <a:r>
              <a:rPr lang="da-DK" dirty="0" err="1" smtClean="0"/>
              <a:t>conditions</a:t>
            </a:r>
            <a:r>
              <a:rPr lang="da-DK" dirty="0" smtClean="0"/>
              <a:t>)</a:t>
            </a:r>
          </a:p>
          <a:p>
            <a:pPr lvl="1" indent="-342900"/>
            <a:r>
              <a:rPr lang="da-DK" dirty="0" err="1" smtClean="0"/>
              <a:t>Preload</a:t>
            </a:r>
            <a:r>
              <a:rPr lang="da-DK" dirty="0" smtClean="0"/>
              <a:t> (</a:t>
            </a:r>
            <a:r>
              <a:rPr lang="da-DK" dirty="0" err="1" smtClean="0"/>
              <a:t>ventre</a:t>
            </a:r>
            <a:r>
              <a:rPr lang="da-DK" dirty="0" smtClean="0"/>
              <a:t> ventrikels fyldningstryk)</a:t>
            </a:r>
          </a:p>
          <a:p>
            <a:pPr lvl="1" indent="-342900"/>
            <a:r>
              <a:rPr lang="da-DK" dirty="0" err="1" smtClean="0"/>
              <a:t>Afterload</a:t>
            </a:r>
            <a:r>
              <a:rPr lang="da-DK" dirty="0" smtClean="0"/>
              <a:t>/tømningsmodstand (tryk der skal genereres for at overvinde arterielt blodtryk </a:t>
            </a:r>
            <a:r>
              <a:rPr lang="da-DK" dirty="0"/>
              <a:t>og evt. </a:t>
            </a:r>
            <a:r>
              <a:rPr lang="da-DK" dirty="0" smtClean="0"/>
              <a:t>aortaklap-modstand</a:t>
            </a:r>
            <a:r>
              <a:rPr lang="da-DK" dirty="0"/>
              <a:t>) </a:t>
            </a:r>
            <a:endParaRPr lang="da-DK" dirty="0" smtClean="0"/>
          </a:p>
          <a:p>
            <a:pPr marL="800100" lvl="2" indent="0">
              <a:buNone/>
            </a:pP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Venstre ventrikels funktion</a:t>
            </a:r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725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Simpson biplan metode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u="sng" dirty="0" smtClean="0"/>
              <a:t>Princip</a:t>
            </a:r>
          </a:p>
          <a:p>
            <a:r>
              <a:rPr lang="da-DK" dirty="0" smtClean="0"/>
              <a:t>Ventriklens volumen opfattes som en stabel ellipseformede skiver</a:t>
            </a:r>
          </a:p>
          <a:p>
            <a:r>
              <a:rPr lang="da-DK" dirty="0" smtClean="0"/>
              <a:t>Lilleakse og storakse af disse skiver svarer til ventrikeldiameter i 2ch og 4ch på skivens niveau</a:t>
            </a:r>
          </a:p>
          <a:p>
            <a:r>
              <a:rPr lang="da-DK" dirty="0" smtClean="0"/>
              <a:t>En skives volumen er en funktion af højde, lilleakse og storakse</a:t>
            </a:r>
          </a:p>
          <a:p>
            <a:r>
              <a:rPr lang="da-DK" dirty="0" smtClean="0"/>
              <a:t>Volumen udregnes af apparatet som summen af skivernes </a:t>
            </a:r>
            <a:r>
              <a:rPr lang="da-DK" dirty="0" err="1" smtClean="0"/>
              <a:t>volumina</a:t>
            </a:r>
            <a:r>
              <a:rPr lang="da-DK" dirty="0" smtClean="0"/>
              <a:t>  </a:t>
            </a:r>
          </a:p>
          <a:p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Venstre ventrikels funktion</a:t>
            </a:r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2" name="Picture 6" descr="simpson fig 4 inv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332" y="1524000"/>
            <a:ext cx="3501668" cy="251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ylinder 7"/>
          <p:cNvSpPr/>
          <p:nvPr/>
        </p:nvSpPr>
        <p:spPr>
          <a:xfrm>
            <a:off x="4932291" y="4267200"/>
            <a:ext cx="3221109" cy="947428"/>
          </a:xfrm>
          <a:prstGeom prst="can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17" name="Group 29"/>
          <p:cNvGrpSpPr>
            <a:grpSpLocks/>
          </p:cNvGrpSpPr>
          <p:nvPr/>
        </p:nvGrpSpPr>
        <p:grpSpPr bwMode="auto">
          <a:xfrm>
            <a:off x="4891087" y="5165725"/>
            <a:ext cx="2424113" cy="701675"/>
            <a:chOff x="0" y="1632"/>
            <a:chExt cx="1527" cy="442"/>
          </a:xfrm>
        </p:grpSpPr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864" y="1632"/>
              <a:ext cx="62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da-DK" sz="2000" u="sng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</a:t>
              </a:r>
              <a:r>
                <a:rPr lang="da-DK" sz="2000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/>
              </a:r>
              <a:br>
                <a:rPr lang="da-DK" sz="2000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</a:br>
              <a:r>
                <a:rPr lang="da-DK" sz="2000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4</a:t>
              </a:r>
              <a:endParaRPr lang="da-DK" dirty="0">
                <a:solidFill>
                  <a:schemeClr val="bg1"/>
                </a:solidFill>
              </a:endParaRPr>
            </a:p>
          </p:txBody>
        </p:sp>
        <p:sp>
          <p:nvSpPr>
            <p:cNvPr id="19" name="Text Box 25"/>
            <p:cNvSpPr txBox="1">
              <a:spLocks noChangeArrowheads="1"/>
            </p:cNvSpPr>
            <p:nvPr/>
          </p:nvSpPr>
          <p:spPr bwMode="auto">
            <a:xfrm>
              <a:off x="0" y="1751"/>
              <a:ext cx="9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da-DK" sz="1800" dirty="0">
                  <a:solidFill>
                    <a:schemeClr val="bg1"/>
                  </a:solidFill>
                  <a:latin typeface="Arial" charset="0"/>
                </a:rPr>
                <a:t>vol. af disk =</a:t>
              </a:r>
              <a:endParaRPr lang="da-DK" dirty="0">
                <a:solidFill>
                  <a:schemeClr val="bg1"/>
                </a:solidFill>
              </a:endParaRPr>
            </a:p>
          </p:txBody>
        </p:sp>
        <p:sp>
          <p:nvSpPr>
            <p:cNvPr id="20" name="Text Box 26"/>
            <p:cNvSpPr txBox="1">
              <a:spLocks noChangeArrowheads="1"/>
            </p:cNvSpPr>
            <p:nvPr/>
          </p:nvSpPr>
          <p:spPr bwMode="auto">
            <a:xfrm>
              <a:off x="1056" y="1728"/>
              <a:ext cx="47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da-DK" sz="2000" dirty="0" err="1">
                  <a:solidFill>
                    <a:schemeClr val="bg1"/>
                  </a:solidFill>
                  <a:latin typeface="Arial" charset="0"/>
                </a:rPr>
                <a:t>a·b·h</a:t>
              </a:r>
              <a:endParaRPr lang="da-DK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4922837" y="5943600"/>
            <a:ext cx="2163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da-DK" sz="2000" dirty="0">
                <a:solidFill>
                  <a:schemeClr val="bg1"/>
                </a:solidFill>
                <a:latin typeface="Arial" charset="0"/>
              </a:rPr>
              <a:t>h = L / antal disks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3" name="Tekstboks 12"/>
          <p:cNvSpPr txBox="1"/>
          <p:nvPr/>
        </p:nvSpPr>
        <p:spPr>
          <a:xfrm>
            <a:off x="5509584" y="4267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  <a:latin typeface="Arial" charset="0"/>
              </a:rPr>
              <a:t>a</a:t>
            </a:r>
            <a:endParaRPr lang="da-DK" i="1" dirty="0"/>
          </a:p>
        </p:txBody>
      </p:sp>
      <p:cxnSp>
        <p:nvCxnSpPr>
          <p:cNvPr id="24" name="Lige forbindelse 23"/>
          <p:cNvCxnSpPr/>
          <p:nvPr/>
        </p:nvCxnSpPr>
        <p:spPr>
          <a:xfrm flipH="1">
            <a:off x="4932291" y="2362200"/>
            <a:ext cx="325510" cy="2089666"/>
          </a:xfrm>
          <a:prstGeom prst="line">
            <a:avLst/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Lige forbindelse 29"/>
          <p:cNvCxnSpPr/>
          <p:nvPr/>
        </p:nvCxnSpPr>
        <p:spPr>
          <a:xfrm>
            <a:off x="6019800" y="2209800"/>
            <a:ext cx="2133600" cy="2242066"/>
          </a:xfrm>
          <a:prstGeom prst="line">
            <a:avLst/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Lige forbindelse 39"/>
          <p:cNvCxnSpPr/>
          <p:nvPr/>
        </p:nvCxnSpPr>
        <p:spPr>
          <a:xfrm flipH="1">
            <a:off x="6542845" y="2286000"/>
            <a:ext cx="696155" cy="1981200"/>
          </a:xfrm>
          <a:prstGeom prst="line">
            <a:avLst/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Lige forbindelse 41"/>
          <p:cNvCxnSpPr>
            <a:endCxn id="8" idx="0"/>
          </p:cNvCxnSpPr>
          <p:nvPr/>
        </p:nvCxnSpPr>
        <p:spPr>
          <a:xfrm flipH="1">
            <a:off x="6542846" y="2222191"/>
            <a:ext cx="1250264" cy="2518723"/>
          </a:xfrm>
          <a:prstGeom prst="line">
            <a:avLst/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Lige forbindelse 43"/>
          <p:cNvCxnSpPr/>
          <p:nvPr/>
        </p:nvCxnSpPr>
        <p:spPr>
          <a:xfrm flipH="1">
            <a:off x="4953000" y="4495800"/>
            <a:ext cx="32004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Lige forbindelse 45"/>
          <p:cNvCxnSpPr>
            <a:stCxn id="8" idx="0"/>
            <a:endCxn id="8" idx="1"/>
          </p:cNvCxnSpPr>
          <p:nvPr/>
        </p:nvCxnSpPr>
        <p:spPr>
          <a:xfrm flipV="1">
            <a:off x="6542846" y="4267200"/>
            <a:ext cx="0" cy="473714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boks 48"/>
          <p:cNvSpPr txBox="1"/>
          <p:nvPr/>
        </p:nvSpPr>
        <p:spPr>
          <a:xfrm>
            <a:off x="6386392" y="4191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i="1" dirty="0" smtClean="0">
                <a:solidFill>
                  <a:schemeClr val="bg1"/>
                </a:solidFill>
                <a:latin typeface="Arial" charset="0"/>
              </a:rPr>
              <a:t>b</a:t>
            </a:r>
            <a:endParaRPr lang="da-DK" i="1" dirty="0"/>
          </a:p>
        </p:txBody>
      </p:sp>
      <p:sp>
        <p:nvSpPr>
          <p:cNvPr id="50" name="Tekstboks 49"/>
          <p:cNvSpPr txBox="1"/>
          <p:nvPr/>
        </p:nvSpPr>
        <p:spPr>
          <a:xfrm>
            <a:off x="8145294" y="45074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  <a:latin typeface="Arial" charset="0"/>
              </a:rPr>
              <a:t>h</a:t>
            </a:r>
            <a:endParaRPr lang="da-DK" i="1" dirty="0"/>
          </a:p>
        </p:txBody>
      </p:sp>
    </p:spTree>
    <p:extLst>
      <p:ext uri="{BB962C8B-B14F-4D97-AF65-F5344CB8AC3E}">
        <p14:creationId xmlns="" xmlns:p14="http://schemas.microsoft.com/office/powerpoint/2010/main" val="426040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Venstre ventrikels funktion</a:t>
            </a:r>
            <a:endParaRPr lang="en-US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82" y="1752600"/>
            <a:ext cx="6290517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162800" y="1981200"/>
            <a:ext cx="1600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a-DK" sz="2000" dirty="0">
                <a:solidFill>
                  <a:schemeClr val="bg1"/>
                </a:solidFill>
                <a:latin typeface="Arial" charset="0"/>
              </a:rPr>
              <a:t>LVEF=</a:t>
            </a:r>
          </a:p>
          <a:p>
            <a:pPr algn="l">
              <a:spcBef>
                <a:spcPct val="50000"/>
              </a:spcBef>
            </a:pPr>
            <a:r>
              <a:rPr lang="da-DK" sz="2000" u="sng" dirty="0">
                <a:solidFill>
                  <a:schemeClr val="bg1"/>
                </a:solidFill>
                <a:latin typeface="Arial" charset="0"/>
              </a:rPr>
              <a:t>(EDV-ESV)</a:t>
            </a:r>
            <a:r>
              <a:rPr lang="da-DK" sz="2000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da-DK" sz="2000" dirty="0">
                <a:solidFill>
                  <a:schemeClr val="bg1"/>
                </a:solidFill>
                <a:latin typeface="Arial" charset="0"/>
              </a:rPr>
            </a:br>
            <a:r>
              <a:rPr lang="da-DK" sz="2000" dirty="0">
                <a:solidFill>
                  <a:schemeClr val="bg1"/>
                </a:solidFill>
                <a:latin typeface="Arial" charset="0"/>
              </a:rPr>
              <a:t>     EDV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Estimering af LVEF, Simpsons metode</a:t>
            </a:r>
            <a:endParaRPr lang="da-DK" dirty="0"/>
          </a:p>
        </p:txBody>
      </p:sp>
      <p:sp>
        <p:nvSpPr>
          <p:cNvPr id="9" name="Rektangel 8"/>
          <p:cNvSpPr/>
          <p:nvPr/>
        </p:nvSpPr>
        <p:spPr>
          <a:xfrm>
            <a:off x="719882" y="1752600"/>
            <a:ext cx="3145258" cy="4243388"/>
          </a:xfrm>
          <a:prstGeom prst="rect">
            <a:avLst/>
          </a:prstGeom>
          <a:solidFill>
            <a:schemeClr val="accent2">
              <a:lumMod val="75000"/>
              <a:alpha val="81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6000" dirty="0" smtClean="0">
                <a:solidFill>
                  <a:srgbClr val="FFFF00"/>
                </a:solidFill>
              </a:rPr>
              <a:t>End </a:t>
            </a:r>
            <a:r>
              <a:rPr lang="da-DK" sz="6000" dirty="0" err="1" smtClean="0">
                <a:solidFill>
                  <a:srgbClr val="FFFF00"/>
                </a:solidFill>
              </a:rPr>
              <a:t>Diastolic</a:t>
            </a:r>
            <a:r>
              <a:rPr lang="da-DK" sz="6000" dirty="0" smtClean="0">
                <a:solidFill>
                  <a:srgbClr val="FFFF00"/>
                </a:solidFill>
              </a:rPr>
              <a:t> Volume</a:t>
            </a:r>
            <a:endParaRPr lang="da-DK" sz="6000" dirty="0">
              <a:solidFill>
                <a:srgbClr val="FFFF00"/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3865142" y="1752600"/>
            <a:ext cx="3145258" cy="4243388"/>
          </a:xfrm>
          <a:prstGeom prst="rect">
            <a:avLst/>
          </a:prstGeom>
          <a:solidFill>
            <a:schemeClr val="accent3">
              <a:lumMod val="75000"/>
              <a:alpha val="81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6000" dirty="0" smtClean="0">
                <a:solidFill>
                  <a:srgbClr val="FFFF00"/>
                </a:solidFill>
              </a:rPr>
              <a:t>End </a:t>
            </a:r>
            <a:r>
              <a:rPr lang="da-DK" sz="6000" dirty="0" err="1" smtClean="0">
                <a:solidFill>
                  <a:srgbClr val="FFFF00"/>
                </a:solidFill>
              </a:rPr>
              <a:t>Systolic</a:t>
            </a:r>
            <a:r>
              <a:rPr lang="da-DK" sz="6000" dirty="0" smtClean="0">
                <a:solidFill>
                  <a:srgbClr val="FFFF00"/>
                </a:solidFill>
              </a:rPr>
              <a:t> Volume</a:t>
            </a:r>
            <a:endParaRPr lang="da-DK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2232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9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Simpsons Biplan</a:t>
            </a:r>
            <a:endParaRPr lang="da-DK" dirty="0"/>
          </a:p>
        </p:txBody>
      </p:sp>
      <p:sp>
        <p:nvSpPr>
          <p:cNvPr id="8" name="Pladsholder til indhold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b="1" u="sng" dirty="0" smtClean="0"/>
              <a:t>Begrænsninger/usikkerheder</a:t>
            </a:r>
          </a:p>
          <a:p>
            <a:pPr marL="0" indent="0">
              <a:buNone/>
            </a:pPr>
            <a:endParaRPr lang="da-DK" dirty="0" smtClean="0"/>
          </a:p>
          <a:p>
            <a:pPr marL="285750"/>
            <a:r>
              <a:rPr lang="da-DK" dirty="0" smtClean="0"/>
              <a:t>Kræver </a:t>
            </a:r>
            <a:r>
              <a:rPr lang="da-DK" dirty="0" err="1" smtClean="0"/>
              <a:t>apikalt</a:t>
            </a:r>
            <a:r>
              <a:rPr lang="da-DK" dirty="0" smtClean="0"/>
              <a:t> indblik. </a:t>
            </a:r>
            <a:r>
              <a:rPr lang="da-DK" dirty="0" err="1" smtClean="0"/>
              <a:t>Endokardiet</a:t>
            </a:r>
            <a:r>
              <a:rPr lang="da-DK" dirty="0" smtClean="0"/>
              <a:t> bør være veldefineret</a:t>
            </a:r>
            <a:endParaRPr lang="da-DK" dirty="0"/>
          </a:p>
          <a:p>
            <a:pPr marL="285750"/>
            <a:endParaRPr lang="da-DK" dirty="0" smtClean="0"/>
          </a:p>
          <a:p>
            <a:pPr marL="285750"/>
            <a:r>
              <a:rPr lang="da-DK" dirty="0" smtClean="0"/>
              <a:t>Antagelsen om ellipseformet ventrikel-tværsnit er fejlagtigt ved </a:t>
            </a:r>
            <a:r>
              <a:rPr lang="da-DK" dirty="0" err="1" smtClean="0"/>
              <a:t>remodellerede</a:t>
            </a:r>
            <a:r>
              <a:rPr lang="da-DK" dirty="0" smtClean="0"/>
              <a:t> ventrikler</a:t>
            </a:r>
          </a:p>
          <a:p>
            <a:pPr marL="285750"/>
            <a:endParaRPr lang="da-DK" dirty="0" smtClean="0"/>
          </a:p>
          <a:p>
            <a:pPr marL="285750"/>
            <a:r>
              <a:rPr lang="da-DK" dirty="0" smtClean="0"/>
              <a:t>Undgå ”ventrikelforkortning” (eng. </a:t>
            </a:r>
            <a:r>
              <a:rPr lang="da-DK" dirty="0" err="1" smtClean="0"/>
              <a:t>chamber</a:t>
            </a:r>
            <a:r>
              <a:rPr lang="da-DK" dirty="0" smtClean="0"/>
              <a:t> </a:t>
            </a:r>
            <a:r>
              <a:rPr lang="da-DK" dirty="0" err="1" smtClean="0"/>
              <a:t>foreshortening</a:t>
            </a:r>
            <a:r>
              <a:rPr lang="da-DK" dirty="0" smtClean="0"/>
              <a:t>)</a:t>
            </a:r>
          </a:p>
          <a:p>
            <a:pPr marL="285750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Venstre ventrikels funktion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Blokbue 9"/>
          <p:cNvSpPr/>
          <p:nvPr/>
        </p:nvSpPr>
        <p:spPr>
          <a:xfrm>
            <a:off x="5826497" y="2590800"/>
            <a:ext cx="1371600" cy="4114800"/>
          </a:xfrm>
          <a:prstGeom prst="blockArc">
            <a:avLst>
              <a:gd name="adj1" fmla="val 10800000"/>
              <a:gd name="adj2" fmla="val 0"/>
              <a:gd name="adj3" fmla="val 1704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grpSp>
        <p:nvGrpSpPr>
          <p:cNvPr id="11" name="Gruppe 10"/>
          <p:cNvGrpSpPr/>
          <p:nvPr/>
        </p:nvGrpSpPr>
        <p:grpSpPr>
          <a:xfrm rot="300804">
            <a:off x="5602612" y="1524000"/>
            <a:ext cx="447769" cy="935324"/>
            <a:chOff x="6579140" y="3917650"/>
            <a:chExt cx="447769" cy="935324"/>
          </a:xfrm>
        </p:grpSpPr>
        <p:sp>
          <p:nvSpPr>
            <p:cNvPr id="12" name="Rektangel 11"/>
            <p:cNvSpPr/>
            <p:nvPr/>
          </p:nvSpPr>
          <p:spPr>
            <a:xfrm rot="20209126">
              <a:off x="6579140" y="3917650"/>
              <a:ext cx="223054" cy="7434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Afrundet rektangel 12"/>
            <p:cNvSpPr/>
            <p:nvPr/>
          </p:nvSpPr>
          <p:spPr>
            <a:xfrm rot="20209126">
              <a:off x="6714634" y="4567014"/>
              <a:ext cx="312275" cy="2859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cxnSp>
        <p:nvCxnSpPr>
          <p:cNvPr id="14" name="Lige forbindelse 13"/>
          <p:cNvCxnSpPr>
            <a:stCxn id="13" idx="2"/>
          </p:cNvCxnSpPr>
          <p:nvPr/>
        </p:nvCxnSpPr>
        <p:spPr>
          <a:xfrm>
            <a:off x="5910192" y="2456874"/>
            <a:ext cx="602105" cy="219132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boks 16"/>
          <p:cNvSpPr txBox="1"/>
          <p:nvPr/>
        </p:nvSpPr>
        <p:spPr>
          <a:xfrm>
            <a:off x="5334000" y="4876800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Ventrikelforkortning</a:t>
            </a:r>
          </a:p>
          <a:p>
            <a:r>
              <a:rPr lang="da-DK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Transduceren er ikke placeret ved </a:t>
            </a:r>
            <a:r>
              <a:rPr lang="da-DK" sz="16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apex</a:t>
            </a:r>
            <a:r>
              <a:rPr lang="da-DK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r>
              <a:rPr lang="da-DK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Falsk </a:t>
            </a:r>
            <a:r>
              <a:rPr lang="da-DK" sz="16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apex</a:t>
            </a:r>
            <a:r>
              <a:rPr lang="da-DK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og forkert længdeakse</a:t>
            </a:r>
            <a:endParaRPr lang="da-DK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164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Wall</a:t>
            </a:r>
            <a:r>
              <a:rPr lang="da-DK" dirty="0" smtClean="0"/>
              <a:t> Motion Score Index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u="sng" dirty="0" smtClean="0"/>
              <a:t>Princip</a:t>
            </a:r>
          </a:p>
          <a:p>
            <a:r>
              <a:rPr lang="da-DK" dirty="0" smtClean="0"/>
              <a:t>Hjertet inddeles i 16 segmenter (6 basale, 6 </a:t>
            </a:r>
            <a:r>
              <a:rPr lang="da-DK" dirty="0" err="1" smtClean="0"/>
              <a:t>midtventrikulære</a:t>
            </a:r>
            <a:r>
              <a:rPr lang="da-DK" dirty="0" smtClean="0"/>
              <a:t> og 4 </a:t>
            </a:r>
            <a:r>
              <a:rPr lang="da-DK" dirty="0" err="1" smtClean="0"/>
              <a:t>apikale</a:t>
            </a:r>
            <a:r>
              <a:rPr lang="da-DK" dirty="0" smtClean="0"/>
              <a:t>) 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Venstre ventrikels funktion</a:t>
            </a:r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Tekstboks 9"/>
          <p:cNvSpPr txBox="1"/>
          <p:nvPr/>
        </p:nvSpPr>
        <p:spPr>
          <a:xfrm>
            <a:off x="4651170" y="5314890"/>
            <a:ext cx="3730830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a-DK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WMSI</a:t>
            </a:r>
            <a:r>
              <a:rPr lang="da-DK" sz="2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=∑score/antal </a:t>
            </a:r>
            <a:r>
              <a:rPr lang="da-DK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segmenter</a:t>
            </a:r>
            <a:endParaRPr lang="da-DK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45137069"/>
              </p:ext>
            </p:extLst>
          </p:nvPr>
        </p:nvGraphicFramePr>
        <p:xfrm>
          <a:off x="4572000" y="2895600"/>
          <a:ext cx="4038600" cy="15240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81200"/>
                <a:gridCol w="205740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International skala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400" dirty="0" smtClean="0"/>
                        <a:t>Dansk skala</a:t>
                      </a:r>
                      <a:endParaRPr lang="da-DK" sz="1400" dirty="0"/>
                    </a:p>
                  </a:txBody>
                  <a:tcPr/>
                </a:tc>
              </a:tr>
              <a:tr h="1219200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1 </a:t>
                      </a:r>
                      <a:r>
                        <a:rPr lang="da-DK" sz="1400" dirty="0" err="1" smtClean="0"/>
                        <a:t>normokinesi</a:t>
                      </a:r>
                      <a:endParaRPr lang="da-DK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2 </a:t>
                      </a:r>
                      <a:r>
                        <a:rPr lang="da-DK" sz="1400" dirty="0" err="1" smtClean="0"/>
                        <a:t>hypokinesi</a:t>
                      </a:r>
                      <a:endParaRPr lang="da-DK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3 </a:t>
                      </a:r>
                      <a:r>
                        <a:rPr lang="da-DK" sz="1400" dirty="0" err="1" smtClean="0"/>
                        <a:t>akinesi</a:t>
                      </a:r>
                      <a:endParaRPr lang="da-DK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4 </a:t>
                      </a:r>
                      <a:r>
                        <a:rPr lang="da-DK" sz="1400" dirty="0" err="1" smtClean="0"/>
                        <a:t>dyskinesi</a:t>
                      </a:r>
                      <a:endParaRPr lang="da-DK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5 </a:t>
                      </a:r>
                      <a:r>
                        <a:rPr lang="da-DK" sz="1400" dirty="0" err="1" smtClean="0"/>
                        <a:t>aneurisme</a:t>
                      </a:r>
                      <a:r>
                        <a:rPr lang="da-DK" sz="1400" dirty="0" smtClean="0"/>
                        <a:t>/udtynding</a:t>
                      </a:r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-1 </a:t>
                      </a:r>
                      <a:r>
                        <a:rPr lang="da-DK" sz="1400" dirty="0" err="1" smtClean="0"/>
                        <a:t>dyskinesi</a:t>
                      </a:r>
                      <a:r>
                        <a:rPr lang="da-DK" sz="1400" dirty="0" smtClean="0"/>
                        <a:t>/</a:t>
                      </a:r>
                      <a:r>
                        <a:rPr lang="da-DK" sz="1400" dirty="0" err="1" smtClean="0"/>
                        <a:t>aneurisme</a:t>
                      </a:r>
                      <a:endParaRPr lang="da-DK" sz="1400" dirty="0" smtClean="0"/>
                    </a:p>
                    <a:p>
                      <a:r>
                        <a:rPr lang="da-DK" sz="1400" dirty="0" smtClean="0"/>
                        <a:t>0 </a:t>
                      </a:r>
                      <a:r>
                        <a:rPr lang="da-DK" sz="1400" dirty="0" err="1" smtClean="0"/>
                        <a:t>akinesi</a:t>
                      </a:r>
                      <a:endParaRPr lang="da-DK" sz="1400" dirty="0" smtClean="0"/>
                    </a:p>
                    <a:p>
                      <a:r>
                        <a:rPr lang="da-DK" sz="1400" dirty="0" smtClean="0"/>
                        <a:t>1 </a:t>
                      </a:r>
                      <a:r>
                        <a:rPr lang="da-DK" sz="1400" dirty="0" err="1" smtClean="0"/>
                        <a:t>hypokinesi</a:t>
                      </a:r>
                      <a:endParaRPr lang="da-DK" sz="1400" dirty="0" smtClean="0"/>
                    </a:p>
                    <a:p>
                      <a:r>
                        <a:rPr lang="da-DK" sz="1400" dirty="0" smtClean="0"/>
                        <a:t>2</a:t>
                      </a:r>
                      <a:r>
                        <a:rPr lang="da-DK" sz="1400" baseline="0" dirty="0" smtClean="0"/>
                        <a:t> </a:t>
                      </a:r>
                      <a:r>
                        <a:rPr lang="da-DK" sz="1400" baseline="0" dirty="0" err="1" smtClean="0"/>
                        <a:t>normokinesi</a:t>
                      </a:r>
                      <a:endParaRPr lang="da-DK" sz="1400" baseline="0" dirty="0" smtClean="0"/>
                    </a:p>
                    <a:p>
                      <a:r>
                        <a:rPr lang="da-DK" sz="1400" baseline="0" dirty="0" smtClean="0"/>
                        <a:t>3 </a:t>
                      </a:r>
                      <a:r>
                        <a:rPr lang="da-DK" sz="1400" baseline="0" dirty="0" err="1" smtClean="0"/>
                        <a:t>hyperkinesi</a:t>
                      </a:r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Pladsholder til indhold 2"/>
          <p:cNvSpPr>
            <a:spLocks noGrp="1"/>
          </p:cNvSpPr>
          <p:nvPr>
            <p:ph sz="half" idx="1"/>
          </p:nvPr>
        </p:nvSpPr>
        <p:spPr>
          <a:xfrm>
            <a:off x="4526508" y="1981200"/>
            <a:ext cx="4038600" cy="838200"/>
          </a:xfrm>
        </p:spPr>
        <p:txBody>
          <a:bodyPr>
            <a:normAutofit/>
          </a:bodyPr>
          <a:lstStyle/>
          <a:p>
            <a:r>
              <a:rPr lang="da-DK" dirty="0" smtClean="0"/>
              <a:t>Segmenterne scores visuelt baseret  på bevægelighed </a:t>
            </a:r>
          </a:p>
        </p:txBody>
      </p:sp>
      <p:sp>
        <p:nvSpPr>
          <p:cNvPr id="13" name="Pladsholder til indhold 2"/>
          <p:cNvSpPr>
            <a:spLocks noGrp="1"/>
          </p:cNvSpPr>
          <p:nvPr>
            <p:ph sz="half" idx="1"/>
          </p:nvPr>
        </p:nvSpPr>
        <p:spPr>
          <a:xfrm>
            <a:off x="533400" y="5181600"/>
            <a:ext cx="4038600" cy="1066800"/>
          </a:xfrm>
        </p:spPr>
        <p:txBody>
          <a:bodyPr>
            <a:normAutofit/>
          </a:bodyPr>
          <a:lstStyle/>
          <a:p>
            <a:r>
              <a:rPr lang="da-DK" dirty="0" smtClean="0"/>
              <a:t>Den gennemsnitlige score - </a:t>
            </a:r>
            <a:r>
              <a:rPr lang="da-DK" b="1" dirty="0" err="1" smtClean="0"/>
              <a:t>Wall</a:t>
            </a:r>
            <a:r>
              <a:rPr lang="da-DK" b="1" dirty="0" smtClean="0"/>
              <a:t> Motion Score Index </a:t>
            </a:r>
            <a:r>
              <a:rPr lang="da-DK" dirty="0" smtClean="0"/>
              <a:t>beregnes</a:t>
            </a:r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093" y="3048000"/>
            <a:ext cx="2169907" cy="21699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577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2362</TotalTime>
  <Words>1421</Words>
  <Application>Microsoft Office PowerPoint</Application>
  <PresentationFormat>On-screen Show (4:3)</PresentationFormat>
  <Paragraphs>438</Paragraphs>
  <Slides>35</Slides>
  <Notes>2</Notes>
  <HiddenSlides>0</HiddenSlides>
  <MMClips>36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Venstre ventrikels systoliske funktion </vt:lpstr>
      <vt:lpstr>Systole</vt:lpstr>
      <vt:lpstr>Systole mekanik</vt:lpstr>
      <vt:lpstr>Hvad er systolisk funktion ?</vt:lpstr>
      <vt:lpstr>Systolisk funktion</vt:lpstr>
      <vt:lpstr>Simpson biplan metode</vt:lpstr>
      <vt:lpstr>Estimering af LVEF, Simpsons metode</vt:lpstr>
      <vt:lpstr>Simpsons Biplan</vt:lpstr>
      <vt:lpstr>Wall Motion Score Index</vt:lpstr>
      <vt:lpstr>Segmenter</vt:lpstr>
      <vt:lpstr>Segmenter  karforsyning og vægbenævnelse</vt:lpstr>
      <vt:lpstr>Segmenter  karforsyning og vægbenævnelser</vt:lpstr>
      <vt:lpstr>Wall Motion Score Index eksempel</vt:lpstr>
      <vt:lpstr>Beregning af LVEF ud fra WMSI</vt:lpstr>
      <vt:lpstr>Beregning af LVEF ud fra WMSI</vt:lpstr>
      <vt:lpstr>Wall Motion Score Index</vt:lpstr>
      <vt:lpstr>Supplerende metoder  Forkortningsfraktionen (FS)</vt:lpstr>
      <vt:lpstr>Supplerende metoder Forkortningsfraktionen (FS)</vt:lpstr>
      <vt:lpstr>Supplerende metoder Mitral Annular Plane Systolic Excursion (MAPSE)</vt:lpstr>
      <vt:lpstr>Supplerende metoder Mitral Annular Plane Systolic Excursion (MAPSE)</vt:lpstr>
      <vt:lpstr>Supplerende metoder Mitral septal afstanden (eng. mitral valve E-point septal separation)</vt:lpstr>
      <vt:lpstr>Eksempler</vt:lpstr>
      <vt:lpstr>Eksempler</vt:lpstr>
      <vt:lpstr>Eksempler</vt:lpstr>
      <vt:lpstr>Eksempler</vt:lpstr>
      <vt:lpstr>Eksempler</vt:lpstr>
      <vt:lpstr>Eksempler</vt:lpstr>
      <vt:lpstr>Eksempler Dilateret kardiomyopati</vt:lpstr>
      <vt:lpstr>Eksempler Dilateret kardiomyopati 2</vt:lpstr>
      <vt:lpstr>Eksempler Dilateret kardiomyopati 3</vt:lpstr>
      <vt:lpstr>Eksempler Forvægs infarkt </vt:lpstr>
      <vt:lpstr>Eksempler Bagvægs infarkt</vt:lpstr>
      <vt:lpstr>Eksempler Bagvægs infarkt, 2D strain</vt:lpstr>
      <vt:lpstr>Eksempler Bagvægs infarkt, 3D ekko</vt:lpstr>
      <vt:lpstr>Sammendrag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Kim Munk</dc:creator>
  <cp:lastModifiedBy>Thue</cp:lastModifiedBy>
  <cp:revision>238</cp:revision>
  <dcterms:created xsi:type="dcterms:W3CDTF">2011-08-09T19:30:30Z</dcterms:created>
  <dcterms:modified xsi:type="dcterms:W3CDTF">2012-09-23T13:49:11Z</dcterms:modified>
</cp:coreProperties>
</file>